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charts/chart9.xml" ContentType="application/vnd.openxmlformats-officedocument.drawingml.chart+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notesSlides/notesSlide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charts/chart21.xml" ContentType="application/vnd.openxmlformats-officedocument.drawingml.chart+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charts/chart22.xml" ContentType="application/vnd.openxmlformats-officedocument.drawingml.chart+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charts/chart23.xml" ContentType="application/vnd.openxmlformats-officedocument.drawingml.chart+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notesSlides/notesSlide4.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42.xml" ContentType="application/vnd.openxmlformats-officedocument.presentationml.tags+xml"/>
  <Override PartName="/ppt/notesSlides/notesSlide7.xml" ContentType="application/vnd.openxmlformats-officedocument.presentationml.notesSlide+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charts/chart26.xml" ContentType="application/vnd.openxmlformats-officedocument.drawingml.chart+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charts/chart27.xml" ContentType="application/vnd.openxmlformats-officedocument.drawingml.chart+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charts/chart28.xml" ContentType="application/vnd.openxmlformats-officedocument.drawingml.chart+xml"/>
  <Override PartName="/ppt/notesSlides/notesSlide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charts/chart33.xml" ContentType="application/vnd.openxmlformats-officedocument.drawingml.chart+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charts/chart34.xml" ContentType="application/vnd.openxmlformats-officedocument.drawingml.chart+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charts/chart35.xml" ContentType="application/vnd.openxmlformats-officedocument.drawingml.chart+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charts/chart36.xml" ContentType="application/vnd.openxmlformats-officedocument.drawingml.chart+xml"/>
  <Override PartName="/ppt/notesSlides/notesSlide9.xml" ContentType="application/vnd.openxmlformats-officedocument.presentationml.notesSlide+xml"/>
  <Override PartName="/ppt/tags/tag9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90"/>
  </p:notesMasterIdLst>
  <p:handoutMasterIdLst>
    <p:handoutMasterId r:id="rId91"/>
  </p:handoutMasterIdLst>
  <p:sldIdLst>
    <p:sldId id="491" r:id="rId2"/>
    <p:sldId id="532" r:id="rId3"/>
    <p:sldId id="533" r:id="rId4"/>
    <p:sldId id="357" r:id="rId5"/>
    <p:sldId id="547" r:id="rId6"/>
    <p:sldId id="420" r:id="rId7"/>
    <p:sldId id="569" r:id="rId8"/>
    <p:sldId id="570" r:id="rId9"/>
    <p:sldId id="600" r:id="rId10"/>
    <p:sldId id="424" r:id="rId11"/>
    <p:sldId id="425" r:id="rId12"/>
    <p:sldId id="578" r:id="rId13"/>
    <p:sldId id="579" r:id="rId14"/>
    <p:sldId id="580" r:id="rId15"/>
    <p:sldId id="581" r:id="rId16"/>
    <p:sldId id="358" r:id="rId17"/>
    <p:sldId id="654" r:id="rId18"/>
    <p:sldId id="670" r:id="rId19"/>
    <p:sldId id="656" r:id="rId20"/>
    <p:sldId id="657" r:id="rId21"/>
    <p:sldId id="658" r:id="rId22"/>
    <p:sldId id="538" r:id="rId23"/>
    <p:sldId id="546" r:id="rId24"/>
    <p:sldId id="431" r:id="rId25"/>
    <p:sldId id="432" r:id="rId26"/>
    <p:sldId id="659" r:id="rId27"/>
    <p:sldId id="434" r:id="rId28"/>
    <p:sldId id="414" r:id="rId29"/>
    <p:sldId id="415" r:id="rId30"/>
    <p:sldId id="601" r:id="rId31"/>
    <p:sldId id="602" r:id="rId32"/>
    <p:sldId id="603" r:id="rId33"/>
    <p:sldId id="604" r:id="rId34"/>
    <p:sldId id="447" r:id="rId35"/>
    <p:sldId id="446" r:id="rId36"/>
    <p:sldId id="448" r:id="rId37"/>
    <p:sldId id="449" r:id="rId38"/>
    <p:sldId id="450" r:id="rId39"/>
    <p:sldId id="451" r:id="rId40"/>
    <p:sldId id="653" r:id="rId41"/>
    <p:sldId id="671" r:id="rId42"/>
    <p:sldId id="648" r:id="rId43"/>
    <p:sldId id="660" r:id="rId44"/>
    <p:sldId id="509" r:id="rId45"/>
    <p:sldId id="544" r:id="rId46"/>
    <p:sldId id="564" r:id="rId47"/>
    <p:sldId id="545" r:id="rId48"/>
    <p:sldId id="443" r:id="rId49"/>
    <p:sldId id="510" r:id="rId50"/>
    <p:sldId id="596" r:id="rId51"/>
    <p:sldId id="663" r:id="rId52"/>
    <p:sldId id="565" r:id="rId53"/>
    <p:sldId id="568" r:id="rId54"/>
    <p:sldId id="567" r:id="rId55"/>
    <p:sldId id="556" r:id="rId56"/>
    <p:sldId id="454" r:id="rId57"/>
    <p:sldId id="512" r:id="rId58"/>
    <p:sldId id="597" r:id="rId59"/>
    <p:sldId id="572" r:id="rId60"/>
    <p:sldId id="574" r:id="rId61"/>
    <p:sldId id="575" r:id="rId62"/>
    <p:sldId id="576" r:id="rId63"/>
    <p:sldId id="577" r:id="rId64"/>
    <p:sldId id="661" r:id="rId65"/>
    <p:sldId id="664" r:id="rId66"/>
    <p:sldId id="456" r:id="rId67"/>
    <p:sldId id="557" r:id="rId68"/>
    <p:sldId id="458" r:id="rId69"/>
    <p:sldId id="359" r:id="rId70"/>
    <p:sldId id="662" r:id="rId71"/>
    <p:sldId id="665" r:id="rId72"/>
    <p:sldId id="498" r:id="rId73"/>
    <p:sldId id="514" r:id="rId74"/>
    <p:sldId id="582" r:id="rId75"/>
    <p:sldId id="583" r:id="rId76"/>
    <p:sldId id="584" r:id="rId77"/>
    <p:sldId id="585" r:id="rId78"/>
    <p:sldId id="586" r:id="rId79"/>
    <p:sldId id="587" r:id="rId80"/>
    <p:sldId id="588" r:id="rId81"/>
    <p:sldId id="598" r:id="rId82"/>
    <p:sldId id="589" r:id="rId83"/>
    <p:sldId id="590" r:id="rId84"/>
    <p:sldId id="591" r:id="rId85"/>
    <p:sldId id="592" r:id="rId86"/>
    <p:sldId id="593" r:id="rId87"/>
    <p:sldId id="594" r:id="rId88"/>
    <p:sldId id="595" r:id="rId89"/>
  </p:sldIdLst>
  <p:sldSz cx="9906000" cy="6858000" type="A4"/>
  <p:notesSz cx="6735763" cy="9866313"/>
  <p:custDataLst>
    <p:tags r:id="rId9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317E54B-309A-41F0-8A2D-80D7BF5A5487}">
          <p14:sldIdLst>
            <p14:sldId id="491"/>
            <p14:sldId id="532"/>
            <p14:sldId id="533"/>
          </p14:sldIdLst>
        </p14:section>
        <p14:section name="一般概況" id="{B11A209E-1722-4846-85CA-6919830BF3ED}">
          <p14:sldIdLst>
            <p14:sldId id="357"/>
            <p14:sldId id="547"/>
            <p14:sldId id="420"/>
            <p14:sldId id="569"/>
            <p14:sldId id="570"/>
            <p14:sldId id="600"/>
            <p14:sldId id="424"/>
            <p14:sldId id="425"/>
            <p14:sldId id="578"/>
            <p14:sldId id="579"/>
            <p14:sldId id="580"/>
            <p14:sldId id="581"/>
          </p14:sldIdLst>
        </p14:section>
        <p14:section name="医療関連" id="{73453B58-AA48-40D2-9E0C-48B609D23674}">
          <p14:sldIdLst>
            <p14:sldId id="358"/>
            <p14:sldId id="654"/>
            <p14:sldId id="670"/>
            <p14:sldId id="656"/>
            <p14:sldId id="657"/>
            <p14:sldId id="658"/>
            <p14:sldId id="538"/>
            <p14:sldId id="546"/>
            <p14:sldId id="431"/>
            <p14:sldId id="432"/>
            <p14:sldId id="659"/>
            <p14:sldId id="434"/>
            <p14:sldId id="414"/>
            <p14:sldId id="415"/>
            <p14:sldId id="601"/>
            <p14:sldId id="602"/>
            <p14:sldId id="603"/>
            <p14:sldId id="604"/>
            <p14:sldId id="447"/>
            <p14:sldId id="446"/>
            <p14:sldId id="448"/>
            <p14:sldId id="449"/>
            <p14:sldId id="450"/>
            <p14:sldId id="451"/>
            <p14:sldId id="653"/>
            <p14:sldId id="671"/>
            <p14:sldId id="648"/>
            <p14:sldId id="660"/>
            <p14:sldId id="509"/>
            <p14:sldId id="544"/>
            <p14:sldId id="564"/>
            <p14:sldId id="545"/>
            <p14:sldId id="443"/>
            <p14:sldId id="510"/>
            <p14:sldId id="596"/>
            <p14:sldId id="663"/>
            <p14:sldId id="565"/>
            <p14:sldId id="568"/>
            <p14:sldId id="567"/>
            <p14:sldId id="556"/>
            <p14:sldId id="454"/>
            <p14:sldId id="512"/>
            <p14:sldId id="597"/>
            <p14:sldId id="572"/>
            <p14:sldId id="574"/>
            <p14:sldId id="575"/>
            <p14:sldId id="576"/>
            <p14:sldId id="577"/>
            <p14:sldId id="661"/>
            <p14:sldId id="664"/>
            <p14:sldId id="456"/>
            <p14:sldId id="557"/>
            <p14:sldId id="458"/>
          </p14:sldIdLst>
        </p14:section>
        <p14:section name="政策動向" id="{D3297CB4-1C32-4C56-819D-15B4AD78CD7F}">
          <p14:sldIdLst>
            <p14:sldId id="359"/>
            <p14:sldId id="662"/>
            <p14:sldId id="665"/>
            <p14:sldId id="498"/>
          </p14:sldIdLst>
        </p14:section>
        <p14:section name="日本との関わり" id="{A3BEE002-9FF3-4B1B-99FF-7F0CBFE6D575}">
          <p14:sldIdLst>
            <p14:sldId id="514"/>
            <p14:sldId id="582"/>
            <p14:sldId id="583"/>
            <p14:sldId id="584"/>
            <p14:sldId id="585"/>
            <p14:sldId id="586"/>
            <p14:sldId id="587"/>
            <p14:sldId id="588"/>
            <p14:sldId id="598"/>
            <p14:sldId id="589"/>
            <p14:sldId id="590"/>
            <p14:sldId id="591"/>
            <p14:sldId id="592"/>
            <p14:sldId id="593"/>
            <p14:sldId id="594"/>
            <p14:sldId id="595"/>
          </p14:sldIdLst>
        </p14:section>
      </p14:sectionLst>
    </p:ex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2478" userDrawn="1">
          <p15:clr>
            <a:srgbClr val="A4A3A4"/>
          </p15:clr>
        </p15:guide>
        <p15:guide id="10" pos="3120" userDrawn="1">
          <p15:clr>
            <a:srgbClr val="A4A3A4"/>
          </p15:clr>
        </p15:guide>
        <p15:guide id="11" pos="126" userDrawn="1">
          <p15:clr>
            <a:srgbClr val="A4A3A4"/>
          </p15:clr>
        </p15:guide>
        <p15:guide id="13" orient="horz" pos="709" userDrawn="1">
          <p15:clr>
            <a:srgbClr val="A4A3A4"/>
          </p15:clr>
        </p15:guide>
        <p15:guide id="14" orient="horz" pos="4110" userDrawn="1">
          <p15:clr>
            <a:srgbClr val="A4A3A4"/>
          </p15:clr>
        </p15:guide>
        <p15:guide id="15" orient="horz" pos="1071" userDrawn="1">
          <p15:clr>
            <a:srgbClr val="A4A3A4"/>
          </p15:clr>
        </p15:guide>
        <p15:guide id="16" orient="horz" pos="3838">
          <p15:clr>
            <a:srgbClr val="A4A3A4"/>
          </p15:clr>
        </p15:guide>
        <p15:guide id="17" pos="2984" userDrawn="1">
          <p15:clr>
            <a:srgbClr val="A4A3A4"/>
          </p15:clr>
        </p15:guide>
        <p15:guide id="18" pos="5524">
          <p15:clr>
            <a:srgbClr val="A4A3A4"/>
          </p15:clr>
        </p15:guide>
        <p15:guide id="19" pos="57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CE8"/>
    <a:srgbClr val="C0E6F4"/>
    <a:srgbClr val="1F497D"/>
    <a:srgbClr val="FFFFFF"/>
    <a:srgbClr val="CCDAEC"/>
    <a:srgbClr val="DDE6F3"/>
    <a:srgbClr val="A2BBDC"/>
    <a:srgbClr val="83A4D1"/>
    <a:srgbClr val="5F8AC3"/>
    <a:srgbClr val="3D6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3" autoAdjust="0"/>
    <p:restoredTop sz="95400" autoAdjust="0"/>
  </p:normalViewPr>
  <p:slideViewPr>
    <p:cSldViewPr snapToGrid="0">
      <p:cViewPr varScale="1">
        <p:scale>
          <a:sx n="112" d="100"/>
          <a:sy n="112" d="100"/>
        </p:scale>
        <p:origin x="780" y="96"/>
      </p:cViewPr>
      <p:guideLst>
        <p:guide orient="horz" pos="4247"/>
        <p:guide pos="6114"/>
        <p:guide orient="horz" pos="2478"/>
        <p:guide pos="3120"/>
        <p:guide pos="126"/>
        <p:guide orient="horz" pos="709"/>
        <p:guide orient="horz" pos="4110"/>
        <p:guide orient="horz" pos="1071"/>
        <p:guide orient="horz" pos="3838"/>
        <p:guide pos="2984"/>
        <p:guide pos="5524"/>
        <p:guide pos="575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161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Binary_Worksheet34.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254909294931737E-2"/>
          <c:y val="0.12989175686927562"/>
          <c:w val="0.88217692163830186"/>
          <c:h val="0.81848459616985847"/>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3.1793529081728072E-3"/>
                  <c:y val="-0.2930890924229808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F93-43AA-A2D8-3603262555B7}"/>
                </c:ext>
              </c:extLst>
            </c:dLbl>
            <c:dLbl>
              <c:idx val="1"/>
              <c:layout>
                <c:manualLayout>
                  <c:x val="6.1716850570413314E-3"/>
                  <c:y val="-0.29641965029142381"/>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F93-43AA-A2D8-3603262555B7}"/>
                </c:ext>
              </c:extLst>
            </c:dLbl>
            <c:dLbl>
              <c:idx val="2"/>
              <c:layout>
                <c:manualLayout>
                  <c:x val="-5.6106227791284831E-3"/>
                  <c:y val="-0.35720233139050789"/>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F93-43AA-A2D8-3603262555B7}"/>
                </c:ext>
              </c:extLst>
            </c:dLbl>
            <c:dLbl>
              <c:idx val="3"/>
              <c:layout>
                <c:manualLayout>
                  <c:x val="0"/>
                  <c:y val="-0.30391340549542051"/>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F93-43AA-A2D8-3603262555B7}"/>
                </c:ext>
              </c:extLst>
            </c:dLbl>
            <c:dLbl>
              <c:idx val="4"/>
              <c:layout>
                <c:manualLayout>
                  <c:x val="4.4884982233027865E-3"/>
                  <c:y val="-0.30641132389675269"/>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F93-43AA-A2D8-3603262555B7}"/>
                </c:ext>
              </c:extLst>
            </c:dLbl>
            <c:dLbl>
              <c:idx val="5"/>
              <c:layout>
                <c:manualLayout>
                  <c:x val="-5.4236020198242009E-3"/>
                  <c:y val="-0.3671940049958368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F93-43AA-A2D8-3603262555B7}"/>
                </c:ext>
              </c:extLst>
            </c:dLbl>
            <c:dLbl>
              <c:idx val="6"/>
              <c:layout>
                <c:manualLayout>
                  <c:x val="0"/>
                  <c:y val="-0.31390507910074938"/>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F93-43AA-A2D8-3603262555B7}"/>
                </c:ext>
              </c:extLst>
            </c:dLbl>
            <c:dLbl>
              <c:idx val="7"/>
              <c:layout>
                <c:manualLayout>
                  <c:x val="4.6755189826070695E-3"/>
                  <c:y val="-0.31806827643630309"/>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F93-43AA-A2D8-3603262555B7}"/>
                </c:ext>
              </c:extLst>
            </c:dLbl>
            <c:dLbl>
              <c:idx val="8"/>
              <c:layout>
                <c:manualLayout>
                  <c:x val="-5.6106227791284831E-3"/>
                  <c:y val="-0.37801831806827646"/>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F93-43AA-A2D8-3603262555B7}"/>
                </c:ext>
              </c:extLst>
            </c:dLbl>
            <c:dLbl>
              <c:idx val="9"/>
              <c:layout>
                <c:manualLayout>
                  <c:x val="0"/>
                  <c:y val="-0.3247293921731890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F93-43AA-A2D8-3603262555B7}"/>
                </c:ext>
              </c:extLst>
            </c:dLbl>
            <c:dLbl>
              <c:idx val="10"/>
              <c:layout>
                <c:manualLayout>
                  <c:x val="4.4884982233027865E-3"/>
                  <c:y val="-0.32805995004163196"/>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F93-43AA-A2D8-3603262555B7}"/>
                </c:ext>
              </c:extLst>
            </c:dLbl>
            <c:dLbl>
              <c:idx val="11"/>
              <c:layout>
                <c:manualLayout>
                  <c:x val="-5.6106227791284831E-3"/>
                  <c:y val="-0.38884263114071604"/>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F93-43AA-A2D8-3603262555B7}"/>
                </c:ext>
              </c:extLst>
            </c:dLbl>
            <c:dLbl>
              <c:idx val="12"/>
              <c:layout>
                <c:manualLayout>
                  <c:x val="0"/>
                  <c:y val="-0.3363863447127393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F93-43AA-A2D8-3603262555B7}"/>
                </c:ext>
              </c:extLst>
            </c:dLbl>
            <c:dLbl>
              <c:idx val="13"/>
              <c:layout>
                <c:manualLayout>
                  <c:x val="4.4884982233027865E-3"/>
                  <c:y val="-0.3397169025811823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F93-43AA-A2D8-3603262555B7}"/>
                </c:ext>
              </c:extLst>
            </c:dLbl>
            <c:dLbl>
              <c:idx val="14"/>
              <c:layout>
                <c:manualLayout>
                  <c:x val="-5.4236020198242009E-3"/>
                  <c:y val="-0.40049958368026645"/>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F93-43AA-A2D8-3603262555B7}"/>
                </c:ext>
              </c:extLst>
            </c:dLbl>
            <c:dLbl>
              <c:idx val="15"/>
              <c:layout>
                <c:manualLayout>
                  <c:x val="0"/>
                  <c:y val="-0.3480432972522897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F93-43AA-A2D8-3603262555B7}"/>
                </c:ext>
              </c:extLst>
            </c:dLbl>
            <c:dLbl>
              <c:idx val="16"/>
              <c:layout>
                <c:manualLayout>
                  <c:x val="4.6755189826070695E-3"/>
                  <c:y val="-0.35220649458784348"/>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F93-43AA-A2D8-3603262555B7}"/>
                </c:ext>
              </c:extLst>
            </c:dLbl>
            <c:dLbl>
              <c:idx val="17"/>
              <c:layout>
                <c:manualLayout>
                  <c:x val="-4.1144567046942212E-3"/>
                  <c:y val="-0.53955037468776024"/>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F93-43AA-A2D8-3603262555B7}"/>
                </c:ext>
              </c:extLst>
            </c:dLbl>
            <c:dLbl>
              <c:idx val="18"/>
              <c:layout>
                <c:manualLayout>
                  <c:x val="0"/>
                  <c:y val="-0.51207327227310573"/>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F93-43AA-A2D8-3603262555B7}"/>
                </c:ext>
              </c:extLst>
            </c:dLbl>
            <c:dLbl>
              <c:idx val="19"/>
              <c:layout>
                <c:manualLayout>
                  <c:x val="0"/>
                  <c:y val="-0.36219816819317235"/>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F93-43AA-A2D8-3603262555B7}"/>
                </c:ext>
              </c:extLst>
            </c:dLbl>
            <c:dLbl>
              <c:idx val="20"/>
              <c:layout>
                <c:manualLayout>
                  <c:x val="4.6755189826070695E-3"/>
                  <c:y val="-0.36552872606161529"/>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F93-43AA-A2D8-3603262555B7}"/>
                </c:ext>
              </c:extLst>
            </c:dLbl>
            <c:dLbl>
              <c:idx val="21"/>
              <c:layout>
                <c:manualLayout>
                  <c:x val="0"/>
                  <c:y val="-0.39966694421315568"/>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F93-43AA-A2D8-3603262555B7}"/>
                </c:ext>
              </c:extLst>
            </c:dLbl>
            <c:dLbl>
              <c:idx val="22"/>
              <c:layout>
                <c:manualLayout>
                  <c:x val="4.6755189826070695E-3"/>
                  <c:y val="-0.41881765195670273"/>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F93-43AA-A2D8-3603262555B7}"/>
                </c:ext>
              </c:extLst>
            </c:dLbl>
            <c:dLbl>
              <c:idx val="23"/>
              <c:layout>
                <c:manualLayout>
                  <c:x val="0"/>
                  <c:y val="-0.46794338051623646"/>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F93-43AA-A2D8-3603262555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21151.382300000001</c:v>
                </c:pt>
                <c:pt idx="1">
                  <c:v>21442.741699999999</c:v>
                </c:pt>
                <c:pt idx="2">
                  <c:v>21735.779299999998</c:v>
                </c:pt>
                <c:pt idx="3">
                  <c:v>22030.946899999999</c:v>
                </c:pt>
                <c:pt idx="4">
                  <c:v>22328.567599999998</c:v>
                </c:pt>
                <c:pt idx="5">
                  <c:v>22628.947</c:v>
                </c:pt>
                <c:pt idx="6">
                  <c:v>22931.8262</c:v>
                </c:pt>
                <c:pt idx="7">
                  <c:v>23237.424500000001</c:v>
                </c:pt>
                <c:pt idx="8">
                  <c:v>23546.976200000001</c:v>
                </c:pt>
                <c:pt idx="9">
                  <c:v>23862.0563</c:v>
                </c:pt>
                <c:pt idx="10">
                  <c:v>24183.4215</c:v>
                </c:pt>
                <c:pt idx="11">
                  <c:v>24511.620599999998</c:v>
                </c:pt>
                <c:pt idx="12">
                  <c:v>24845.241300000002</c:v>
                </c:pt>
                <c:pt idx="13">
                  <c:v>25180.640200000002</c:v>
                </c:pt>
                <c:pt idx="14">
                  <c:v>25512.900399999999</c:v>
                </c:pt>
                <c:pt idx="15">
                  <c:v>25838.3256</c:v>
                </c:pt>
                <c:pt idx="16">
                  <c:v>26155.422600000002</c:v>
                </c:pt>
                <c:pt idx="17">
                  <c:v>26464.588599999999</c:v>
                </c:pt>
                <c:pt idx="18">
                  <c:v>26766.343499999999</c:v>
                </c:pt>
                <c:pt idx="19">
                  <c:v>27062.6</c:v>
                </c:pt>
                <c:pt idx="20">
                  <c:v>27352.400000000001</c:v>
                </c:pt>
                <c:pt idx="21">
                  <c:v>29919.8</c:v>
                </c:pt>
                <c:pt idx="22">
                  <c:v>31863.8</c:v>
                </c:pt>
                <c:pt idx="23">
                  <c:v>33090.5</c:v>
                </c:pt>
              </c:numCache>
            </c:numRef>
          </c:val>
          <c:extLst>
            <c:ext xmlns:c16="http://schemas.microsoft.com/office/drawing/2014/chart" uri="{C3380CC4-5D6E-409C-BE32-E72D297353CC}">
              <c16:uniqueId val="{00000018-5F93-43AA-A2D8-3603262555B7}"/>
            </c:ext>
          </c:extLst>
        </c:ser>
        <c:dLbls>
          <c:showLegendKey val="0"/>
          <c:showVal val="0"/>
          <c:showCatName val="0"/>
          <c:showSerName val="0"/>
          <c:showPercent val="0"/>
          <c:showBubbleSize val="0"/>
        </c:dLbls>
        <c:gapWidth val="60"/>
        <c:overlap val="100"/>
        <c:axId val="465421160"/>
        <c:axId val="465427040"/>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19"/>
            <c:marker>
              <c:symbol val="none"/>
            </c:marker>
            <c:bubble3D val="0"/>
            <c:extLst>
              <c:ext xmlns:c16="http://schemas.microsoft.com/office/drawing/2014/chart" uri="{C3380CC4-5D6E-409C-BE32-E72D297353CC}">
                <c16:uniqueId val="{00000019-5F93-43AA-A2D8-3603262555B7}"/>
              </c:ext>
            </c:extLst>
          </c:dPt>
          <c:dPt>
            <c:idx val="20"/>
            <c:marker>
              <c:symbol val="none"/>
            </c:marker>
            <c:bubble3D val="0"/>
            <c:extLst>
              <c:ext xmlns:c16="http://schemas.microsoft.com/office/drawing/2014/chart" uri="{C3380CC4-5D6E-409C-BE32-E72D297353CC}">
                <c16:uniqueId val="{0000001A-5F93-43AA-A2D8-3603262555B7}"/>
              </c:ext>
            </c:extLst>
          </c:dPt>
          <c:dPt>
            <c:idx val="21"/>
            <c:marker>
              <c:symbol val="none"/>
            </c:marker>
            <c:bubble3D val="0"/>
            <c:extLst>
              <c:ext xmlns:c16="http://schemas.microsoft.com/office/drawing/2014/chart" uri="{C3380CC4-5D6E-409C-BE32-E72D297353CC}">
                <c16:uniqueId val="{0000001B-5F93-43AA-A2D8-3603262555B7}"/>
              </c:ext>
            </c:extLst>
          </c:dPt>
          <c:dPt>
            <c:idx val="22"/>
            <c:marker>
              <c:symbol val="none"/>
            </c:marker>
            <c:bubble3D val="0"/>
            <c:extLst>
              <c:ext xmlns:c16="http://schemas.microsoft.com/office/drawing/2014/chart" uri="{C3380CC4-5D6E-409C-BE32-E72D297353CC}">
                <c16:uniqueId val="{0000001C-5F93-43AA-A2D8-3603262555B7}"/>
              </c:ext>
            </c:extLst>
          </c:dPt>
          <c:dPt>
            <c:idx val="23"/>
            <c:marker>
              <c:symbol val="none"/>
            </c:marker>
            <c:bubble3D val="0"/>
            <c:extLst>
              <c:ext xmlns:c16="http://schemas.microsoft.com/office/drawing/2014/chart" uri="{C3380CC4-5D6E-409C-BE32-E72D297353CC}">
                <c16:uniqueId val="{0000001D-5F93-43AA-A2D8-3603262555B7}"/>
              </c:ext>
            </c:extLst>
          </c:dPt>
          <c:dLbls>
            <c:dLbl>
              <c:idx val="0"/>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F93-43AA-A2D8-3603262555B7}"/>
                </c:ext>
              </c:extLst>
            </c:dLbl>
            <c:dLbl>
              <c:idx val="1"/>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F93-43AA-A2D8-3603262555B7}"/>
                </c:ext>
              </c:extLst>
            </c:dLbl>
            <c:dLbl>
              <c:idx val="2"/>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F93-43AA-A2D8-3603262555B7}"/>
                </c:ext>
              </c:extLst>
            </c:dLbl>
            <c:dLbl>
              <c:idx val="3"/>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F93-43AA-A2D8-3603262555B7}"/>
                </c:ext>
              </c:extLst>
            </c:dLbl>
            <c:dLbl>
              <c:idx val="4"/>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5F93-43AA-A2D8-3603262555B7}"/>
                </c:ext>
              </c:extLst>
            </c:dLbl>
            <c:dLbl>
              <c:idx val="5"/>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5F93-43AA-A2D8-3603262555B7}"/>
                </c:ext>
              </c:extLst>
            </c:dLbl>
            <c:dLbl>
              <c:idx val="6"/>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5F93-43AA-A2D8-3603262555B7}"/>
                </c:ext>
              </c:extLst>
            </c:dLbl>
            <c:dLbl>
              <c:idx val="7"/>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5F93-43AA-A2D8-3603262555B7}"/>
                </c:ext>
              </c:extLst>
            </c:dLbl>
            <c:dLbl>
              <c:idx val="8"/>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5F93-43AA-A2D8-3603262555B7}"/>
                </c:ext>
              </c:extLst>
            </c:dLbl>
            <c:dLbl>
              <c:idx val="9"/>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5F93-43AA-A2D8-3603262555B7}"/>
                </c:ext>
              </c:extLst>
            </c:dLbl>
            <c:dLbl>
              <c:idx val="10"/>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5F93-43AA-A2D8-3603262555B7}"/>
                </c:ext>
              </c:extLst>
            </c:dLbl>
            <c:dLbl>
              <c:idx val="11"/>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5F93-43AA-A2D8-3603262555B7}"/>
                </c:ext>
              </c:extLst>
            </c:dLbl>
            <c:dLbl>
              <c:idx val="12"/>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5F93-43AA-A2D8-3603262555B7}"/>
                </c:ext>
              </c:extLst>
            </c:dLbl>
            <c:dLbl>
              <c:idx val="13"/>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5F93-43AA-A2D8-3603262555B7}"/>
                </c:ext>
              </c:extLst>
            </c:dLbl>
            <c:dLbl>
              <c:idx val="14"/>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5F93-43AA-A2D8-3603262555B7}"/>
                </c:ext>
              </c:extLst>
            </c:dLbl>
            <c:dLbl>
              <c:idx val="15"/>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5F93-43AA-A2D8-3603262555B7}"/>
                </c:ext>
              </c:extLst>
            </c:dLbl>
            <c:dLbl>
              <c:idx val="16"/>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5F93-43AA-A2D8-3603262555B7}"/>
                </c:ext>
              </c:extLst>
            </c:dLbl>
            <c:dLbl>
              <c:idx val="17"/>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5F93-43AA-A2D8-3603262555B7}"/>
                </c:ext>
              </c:extLst>
            </c:dLbl>
            <c:dLbl>
              <c:idx val="18"/>
              <c:layout>
                <c:manualLayout>
                  <c:x val="0"/>
                  <c:y val="-8.99250624479600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5F93-43AA-A2D8-3603262555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1.37990952810109</c:v>
                </c:pt>
                <c:pt idx="1">
                  <c:v>1.36809454948316</c:v>
                </c:pt>
                <c:pt idx="2">
                  <c:v>1.35735125849306</c:v>
                </c:pt>
                <c:pt idx="3">
                  <c:v>1.34884237770367</c:v>
                </c:pt>
                <c:pt idx="4">
                  <c:v>1.3418774719564499</c:v>
                </c:pt>
                <c:pt idx="5">
                  <c:v>1.3363010502530399</c:v>
                </c:pt>
                <c:pt idx="6">
                  <c:v>1.32958086789066</c:v>
                </c:pt>
                <c:pt idx="7">
                  <c:v>1.32383678952419</c:v>
                </c:pt>
                <c:pt idx="8">
                  <c:v>1.3233309084156499</c:v>
                </c:pt>
                <c:pt idx="9">
                  <c:v>1.32921817829008</c:v>
                </c:pt>
                <c:pt idx="10">
                  <c:v>1.3377741566277199</c:v>
                </c:pt>
                <c:pt idx="11">
                  <c:v>1.34799788882488</c:v>
                </c:pt>
                <c:pt idx="12">
                  <c:v>1.35189219176242</c:v>
                </c:pt>
                <c:pt idx="13">
                  <c:v>1.34092160105636</c:v>
                </c:pt>
                <c:pt idx="14">
                  <c:v>1.3108769046903599</c:v>
                </c:pt>
                <c:pt idx="15">
                  <c:v>1.2674655772935399</c:v>
                </c:pt>
                <c:pt idx="16">
                  <c:v>1.2197656161244601</c:v>
                </c:pt>
                <c:pt idx="17">
                  <c:v>1.17510259151073</c:v>
                </c:pt>
                <c:pt idx="18">
                  <c:v>1.1337698607638</c:v>
                </c:pt>
              </c:numCache>
            </c:numRef>
          </c:val>
          <c:smooth val="0"/>
          <c:extLst>
            <c:ext xmlns:c16="http://schemas.microsoft.com/office/drawing/2014/chart" uri="{C3380CC4-5D6E-409C-BE32-E72D297353CC}">
              <c16:uniqueId val="{00000031-5F93-43AA-A2D8-3603262555B7}"/>
            </c:ext>
          </c:extLst>
        </c:ser>
        <c:dLbls>
          <c:showLegendKey val="0"/>
          <c:showVal val="0"/>
          <c:showCatName val="0"/>
          <c:showSerName val="0"/>
          <c:showPercent val="0"/>
          <c:showBubbleSize val="0"/>
        </c:dLbls>
        <c:marker val="1"/>
        <c:smooth val="0"/>
        <c:axId val="465421160"/>
        <c:axId val="465426256"/>
      </c:lineChart>
      <c:catAx>
        <c:axId val="46542116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465427040"/>
        <c:crosses val="min"/>
        <c:auto val="0"/>
        <c:lblAlgn val="ctr"/>
        <c:lblOffset val="100"/>
        <c:noMultiLvlLbl val="0"/>
      </c:catAx>
      <c:valAx>
        <c:axId val="465427040"/>
        <c:scaling>
          <c:orientation val="minMax"/>
          <c:max val="35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65421160"/>
        <c:crosses val="min"/>
        <c:crossBetween val="between"/>
        <c:majorUnit val="5000"/>
      </c:valAx>
      <c:valAx>
        <c:axId val="465426256"/>
        <c:scaling>
          <c:orientation val="minMax"/>
          <c:max val="1.4000000000000001"/>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65421160"/>
        <c:crosses val="max"/>
        <c:crossBetween val="between"/>
        <c:majorUnit val="0.2"/>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7875056999544E-2"/>
          <c:y val="0.12920168067226892"/>
          <c:w val="0.9263565891472868"/>
          <c:h val="0.73844537815126055"/>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7.9831932773109238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750-4493-A903-A6BD57094F1D}"/>
                </c:ext>
              </c:extLst>
            </c:dLbl>
            <c:dLbl>
              <c:idx val="1"/>
              <c:layout>
                <c:manualLayout>
                  <c:x val="0"/>
                  <c:y val="8.4033613445378158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750-4493-A903-A6BD57094F1D}"/>
                </c:ext>
              </c:extLst>
            </c:dLbl>
            <c:dLbl>
              <c:idx val="2"/>
              <c:layout>
                <c:manualLayout>
                  <c:x val="0"/>
                  <c:y val="8.5084033613445381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750-4493-A903-A6BD57094F1D}"/>
                </c:ext>
              </c:extLst>
            </c:dLbl>
            <c:dLbl>
              <c:idx val="3"/>
              <c:layout>
                <c:manualLayout>
                  <c:x val="0"/>
                  <c:y val="9.2436974789915971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750-4493-A903-A6BD57094F1D}"/>
                </c:ext>
              </c:extLst>
            </c:dLbl>
            <c:dLbl>
              <c:idx val="4"/>
              <c:layout>
                <c:manualLayout>
                  <c:x val="0"/>
                  <c:y val="9.348739495798319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750-4493-A903-A6BD57094F1D}"/>
                </c:ext>
              </c:extLst>
            </c:dLbl>
            <c:dLbl>
              <c:idx val="5"/>
              <c:layout>
                <c:manualLayout>
                  <c:x val="0"/>
                  <c:y val="9.5588235294117641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750-4493-A903-A6BD57094F1D}"/>
                </c:ext>
              </c:extLst>
            </c:dLbl>
            <c:dLbl>
              <c:idx val="6"/>
              <c:layout>
                <c:manualLayout>
                  <c:x val="0"/>
                  <c:y val="0.10819327731092437"/>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750-4493-A903-A6BD57094F1D}"/>
                </c:ext>
              </c:extLst>
            </c:dLbl>
            <c:dLbl>
              <c:idx val="7"/>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750-4493-A903-A6BD57094F1D}"/>
                </c:ext>
              </c:extLst>
            </c:dLbl>
            <c:dLbl>
              <c:idx val="8"/>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750-4493-A903-A6BD57094F1D}"/>
                </c:ext>
              </c:extLst>
            </c:dLbl>
            <c:dLbl>
              <c:idx val="9"/>
              <c:layout>
                <c:manualLayout>
                  <c:x val="0"/>
                  <c:y val="-1.0504201680672268E-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750-4493-A903-A6BD57094F1D}"/>
                </c:ext>
              </c:extLst>
            </c:dLbl>
            <c:dLbl>
              <c:idx val="10"/>
              <c:layout>
                <c:manualLayout>
                  <c:x val="0"/>
                  <c:y val="-1.0504201680672268E-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750-4493-A903-A6BD57094F1D}"/>
                </c:ext>
              </c:extLst>
            </c:dLbl>
            <c:dLbl>
              <c:idx val="11"/>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750-4493-A903-A6BD57094F1D}"/>
                </c:ext>
              </c:extLst>
            </c:dLbl>
            <c:dLbl>
              <c:idx val="12"/>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750-4493-A903-A6BD57094F1D}"/>
                </c:ext>
              </c:extLst>
            </c:dLbl>
            <c:dLbl>
              <c:idx val="13"/>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750-4493-A903-A6BD57094F1D}"/>
                </c:ext>
              </c:extLst>
            </c:dLbl>
            <c:dLbl>
              <c:idx val="14"/>
              <c:layout>
                <c:manualLayout>
                  <c:x val="0"/>
                  <c:y val="-1.0504201680672268E-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750-4493-A903-A6BD57094F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9.8693012308075385</c:v>
                </c:pt>
                <c:pt idx="1">
                  <c:v>13.476607798309976</c:v>
                </c:pt>
                <c:pt idx="2">
                  <c:v>14.348554618032585</c:v>
                </c:pt>
                <c:pt idx="3">
                  <c:v>20.883462682938394</c:v>
                </c:pt>
                <c:pt idx="4">
                  <c:v>20.930164228830186</c:v>
                </c:pt>
                <c:pt idx="5">
                  <c:v>22.76337698673202</c:v>
                </c:pt>
                <c:pt idx="6">
                  <c:v>32.944428930089664</c:v>
                </c:pt>
                <c:pt idx="7">
                  <c:v>47.888237298079915</c:v>
                </c:pt>
                <c:pt idx="8">
                  <c:v>50.129620544931775</c:v>
                </c:pt>
                <c:pt idx="9">
                  <c:v>53.324117077849124</c:v>
                </c:pt>
                <c:pt idx="10">
                  <c:v>57.501261001231313</c:v>
                </c:pt>
                <c:pt idx="11">
                  <c:v>71.471761667471583</c:v>
                </c:pt>
                <c:pt idx="12">
                  <c:v>80.035482010692718</c:v>
                </c:pt>
                <c:pt idx="13">
                  <c:v>84.535384585148279</c:v>
                </c:pt>
                <c:pt idx="14">
                  <c:v>95.874222280568858</c:v>
                </c:pt>
                <c:pt idx="15">
                  <c:v>105.83735727247966</c:v>
                </c:pt>
                <c:pt idx="16">
                  <c:v>131.81693577615894</c:v>
                </c:pt>
                <c:pt idx="17">
                  <c:v>135.45862481809539</c:v>
                </c:pt>
                <c:pt idx="18">
                  <c:v>147.45961335707068</c:v>
                </c:pt>
              </c:numCache>
            </c:numRef>
          </c:val>
          <c:extLst>
            <c:ext xmlns:c16="http://schemas.microsoft.com/office/drawing/2014/chart" uri="{C3380CC4-5D6E-409C-BE32-E72D297353CC}">
              <c16:uniqueId val="{0000000F-5750-4493-A903-A6BD57094F1D}"/>
            </c:ext>
          </c:extLst>
        </c:ser>
        <c:ser>
          <c:idx val="1"/>
          <c:order val="1"/>
          <c:spPr>
            <a:solidFill>
              <a:srgbClr val="C0E6F4"/>
            </a:solidFill>
            <a:ln w="9525" cap="flat" algn="ctr">
              <a:solidFill>
                <a:srgbClr val="808080"/>
              </a:solidFill>
              <a:prstDash val="solid"/>
            </a:ln>
          </c:spPr>
          <c:invertIfNegative val="0"/>
          <c:dLbls>
            <c:dLbl>
              <c:idx val="0"/>
              <c:layout>
                <c:manualLayout>
                  <c:x val="0"/>
                  <c:y val="-9.6638655462184878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750-4493-A903-A6BD57094F1D}"/>
                </c:ext>
              </c:extLst>
            </c:dLbl>
            <c:dLbl>
              <c:idx val="1"/>
              <c:layout>
                <c:manualLayout>
                  <c:x val="0"/>
                  <c:y val="-9.7689075630252101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750-4493-A903-A6BD57094F1D}"/>
                </c:ext>
              </c:extLst>
            </c:dLbl>
            <c:dLbl>
              <c:idx val="2"/>
              <c:layout>
                <c:manualLayout>
                  <c:x val="0"/>
                  <c:y val="-0.10189075630252101"/>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750-4493-A903-A6BD57094F1D}"/>
                </c:ext>
              </c:extLst>
            </c:dLbl>
            <c:dLbl>
              <c:idx val="3"/>
              <c:layout>
                <c:manualLayout>
                  <c:x val="0"/>
                  <c:y val="-1.0504201680672268E-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750-4493-A903-A6BD57094F1D}"/>
                </c:ext>
              </c:extLst>
            </c:dLbl>
            <c:dLbl>
              <c:idx val="4"/>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750-4493-A903-A6BD57094F1D}"/>
                </c:ext>
              </c:extLst>
            </c:dLbl>
            <c:dLbl>
              <c:idx val="5"/>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750-4493-A903-A6BD57094F1D}"/>
                </c:ext>
              </c:extLst>
            </c:dLbl>
            <c:dLbl>
              <c:idx val="6"/>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750-4493-A903-A6BD57094F1D}"/>
                </c:ext>
              </c:extLst>
            </c:dLbl>
            <c:dLbl>
              <c:idx val="7"/>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750-4493-A903-A6BD57094F1D}"/>
                </c:ext>
              </c:extLst>
            </c:dLbl>
            <c:dLbl>
              <c:idx val="8"/>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750-4493-A903-A6BD57094F1D}"/>
                </c:ext>
              </c:extLst>
            </c:dLbl>
            <c:dLbl>
              <c:idx val="10"/>
              <c:layout>
                <c:manualLayout>
                  <c:x val="0"/>
                  <c:y val="-0.27205882352941174"/>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750-4493-A903-A6BD57094F1D}"/>
                </c:ext>
              </c:extLst>
            </c:dLbl>
            <c:dLbl>
              <c:idx val="11"/>
              <c:layout>
                <c:manualLayout>
                  <c:x val="0"/>
                  <c:y val="-0.30357142857142855"/>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750-4493-A903-A6BD57094F1D}"/>
                </c:ext>
              </c:extLst>
            </c:dLbl>
            <c:dLbl>
              <c:idx val="12"/>
              <c:layout>
                <c:manualLayout>
                  <c:x val="0"/>
                  <c:y val="-0.29621848739495799"/>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750-4493-A903-A6BD57094F1D}"/>
                </c:ext>
              </c:extLst>
            </c:dLbl>
            <c:dLbl>
              <c:idx val="13"/>
              <c:layout>
                <c:manualLayout>
                  <c:x val="0"/>
                  <c:y val="-0.29516806722689076"/>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750-4493-A903-A6BD57094F1D}"/>
                </c:ext>
              </c:extLst>
            </c:dLbl>
            <c:dLbl>
              <c:idx val="14"/>
              <c:layout>
                <c:manualLayout>
                  <c:x val="0"/>
                  <c:y val="-0.29096638655462187"/>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750-4493-A903-A6BD57094F1D}"/>
                </c:ext>
              </c:extLst>
            </c:dLbl>
            <c:dLbl>
              <c:idx val="15"/>
              <c:layout>
                <c:manualLayout>
                  <c:x val="0"/>
                  <c:y val="-0.25315126050420167"/>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750-4493-A903-A6BD57094F1D}"/>
                </c:ext>
              </c:extLst>
            </c:dLbl>
            <c:dLbl>
              <c:idx val="16"/>
              <c:layout>
                <c:manualLayout>
                  <c:x val="0"/>
                  <c:y val="-0.25945378151260506"/>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750-4493-A903-A6BD57094F1D}"/>
                </c:ext>
              </c:extLst>
            </c:dLbl>
            <c:dLbl>
              <c:idx val="17"/>
              <c:layout>
                <c:manualLayout>
                  <c:x val="0"/>
                  <c:y val="-0.25840336134453784"/>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750-4493-A903-A6BD57094F1D}"/>
                </c:ext>
              </c:extLst>
            </c:dLbl>
            <c:dLbl>
              <c:idx val="18"/>
              <c:layout>
                <c:manualLayout>
                  <c:x val="0"/>
                  <c:y val="-0.25315126050420167"/>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750-4493-A903-A6BD57094F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Sheet1!$A$2:$S$2</c:f>
              <c:numCache>
                <c:formatCode>General</c:formatCode>
                <c:ptCount val="19"/>
                <c:pt idx="0">
                  <c:v>24.399438084592468</c:v>
                </c:pt>
                <c:pt idx="1">
                  <c:v>24.464283893390018</c:v>
                </c:pt>
                <c:pt idx="2">
                  <c:v>28.916029911467405</c:v>
                </c:pt>
                <c:pt idx="3">
                  <c:v>37.880211693161598</c:v>
                </c:pt>
                <c:pt idx="4">
                  <c:v>39.746961644569808</c:v>
                </c:pt>
                <c:pt idx="5">
                  <c:v>57.581045482167973</c:v>
                </c:pt>
                <c:pt idx="6">
                  <c:v>73.006086488110299</c:v>
                </c:pt>
                <c:pt idx="7">
                  <c:v>87.318322835920085</c:v>
                </c:pt>
                <c:pt idx="8">
                  <c:v>95.751816096168227</c:v>
                </c:pt>
                <c:pt idx="9">
                  <c:v>102.02043677165086</c:v>
                </c:pt>
                <c:pt idx="10">
                  <c:v>166.07454570816867</c:v>
                </c:pt>
                <c:pt idx="11">
                  <c:v>192.43812997662843</c:v>
                </c:pt>
                <c:pt idx="12">
                  <c:v>186.40992672940729</c:v>
                </c:pt>
                <c:pt idx="13">
                  <c:v>185.63111811525164</c:v>
                </c:pt>
                <c:pt idx="14">
                  <c:v>181.80352956023108</c:v>
                </c:pt>
                <c:pt idx="15">
                  <c:v>151.65578125382029</c:v>
                </c:pt>
                <c:pt idx="16">
                  <c:v>155.73237164774108</c:v>
                </c:pt>
                <c:pt idx="17">
                  <c:v>155.78924705470459</c:v>
                </c:pt>
                <c:pt idx="18">
                  <c:v>151.46926332092931</c:v>
                </c:pt>
              </c:numCache>
            </c:numRef>
          </c:val>
          <c:extLst>
            <c:ext xmlns:c16="http://schemas.microsoft.com/office/drawing/2014/chart" uri="{C3380CC4-5D6E-409C-BE32-E72D297353CC}">
              <c16:uniqueId val="{00000022-5750-4493-A903-A6BD57094F1D}"/>
            </c:ext>
          </c:extLst>
        </c:ser>
        <c:dLbls>
          <c:showLegendKey val="0"/>
          <c:showVal val="0"/>
          <c:showCatName val="0"/>
          <c:showSerName val="0"/>
          <c:showPercent val="0"/>
          <c:showBubbleSize val="0"/>
        </c:dLbls>
        <c:gapWidth val="60"/>
        <c:overlap val="100"/>
        <c:axId val="1386451263"/>
        <c:axId val="1"/>
      </c:barChart>
      <c:catAx>
        <c:axId val="1386451263"/>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86451263"/>
        <c:crosses val="min"/>
        <c:crossBetween val="between"/>
        <c:majorUnit val="5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76047904191617E-2"/>
          <c:y val="6.3265306122448975E-2"/>
          <c:w val="0.93574389682174108"/>
          <c:h val="0.87346938775510208"/>
        </c:manualLayout>
      </c:layout>
      <c:scatterChart>
        <c:scatterStyle val="lineMarker"/>
        <c:varyColors val="0"/>
        <c:ser>
          <c:idx val="0"/>
          <c:order val="0"/>
          <c:spPr>
            <a:ln w="9525" cap="flat" algn="ctr">
              <a:solidFill>
                <a:srgbClr val="1F497D"/>
              </a:solidFill>
              <a:prstDash val="solid"/>
            </a:ln>
          </c:spPr>
          <c:marker>
            <c:symbol val="circle"/>
            <c:size val="6"/>
            <c:spPr>
              <a:solidFill>
                <a:srgbClr val="1F497D"/>
              </a:solidFill>
              <a:ln w="9525" cap="flat" algn="ctr">
                <a:solidFill>
                  <a:srgbClr val="1F497D"/>
                </a:solidFill>
                <a:prstDash val="solid"/>
              </a:ln>
            </c:spPr>
          </c:marker>
          <c:dLbls>
            <c:dLbl>
              <c:idx val="0"/>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C2A-42B5-8ABD-65629E21E960}"/>
                </c:ext>
              </c:extLst>
            </c:dLbl>
            <c:dLbl>
              <c:idx val="1"/>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C2A-42B5-8ABD-65629E21E960}"/>
                </c:ext>
              </c:extLst>
            </c:dLbl>
            <c:dLbl>
              <c:idx val="2"/>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C2A-42B5-8ABD-65629E21E960}"/>
                </c:ext>
              </c:extLst>
            </c:dLbl>
            <c:dLbl>
              <c:idx val="3"/>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C2A-42B5-8ABD-65629E21E960}"/>
                </c:ext>
              </c:extLst>
            </c:dLbl>
            <c:dLbl>
              <c:idx val="4"/>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C2A-42B5-8ABD-65629E21E960}"/>
                </c:ext>
              </c:extLst>
            </c:dLbl>
            <c:dLbl>
              <c:idx val="5"/>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C2A-42B5-8ABD-65629E21E960}"/>
                </c:ext>
              </c:extLst>
            </c:dLbl>
            <c:dLbl>
              <c:idx val="6"/>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C2A-42B5-8ABD-65629E21E960}"/>
                </c:ext>
              </c:extLst>
            </c:dLbl>
            <c:dLbl>
              <c:idx val="7"/>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C2A-42B5-8ABD-65629E21E960}"/>
                </c:ext>
              </c:extLst>
            </c:dLbl>
            <c:dLbl>
              <c:idx val="8"/>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C2A-42B5-8ABD-65629E21E960}"/>
                </c:ext>
              </c:extLst>
            </c:dLbl>
            <c:dLbl>
              <c:idx val="9"/>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C2A-42B5-8ABD-65629E21E960}"/>
                </c:ext>
              </c:extLst>
            </c:dLbl>
            <c:dLbl>
              <c:idx val="10"/>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C2A-42B5-8ABD-65629E21E960}"/>
                </c:ext>
              </c:extLst>
            </c:dLbl>
            <c:dLbl>
              <c:idx val="11"/>
              <c:layout>
                <c:manualLayout>
                  <c:x val="0"/>
                  <c:y val="0.11020408163265306"/>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C2A-42B5-8ABD-65629E21E960}"/>
                </c:ext>
              </c:extLst>
            </c:dLbl>
            <c:dLbl>
              <c:idx val="12"/>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C2A-42B5-8ABD-65629E21E960}"/>
                </c:ext>
              </c:extLst>
            </c:dLbl>
            <c:dLbl>
              <c:idx val="13"/>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C2A-42B5-8ABD-65629E21E960}"/>
                </c:ext>
              </c:extLst>
            </c:dLbl>
            <c:dLbl>
              <c:idx val="14"/>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C2A-42B5-8ABD-65629E21E960}"/>
                </c:ext>
              </c:extLst>
            </c:dLbl>
            <c:dLbl>
              <c:idx val="15"/>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C2A-42B5-8ABD-65629E21E960}"/>
                </c:ext>
              </c:extLst>
            </c:dLbl>
            <c:dLbl>
              <c:idx val="16"/>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C2A-42B5-8ABD-65629E21E960}"/>
                </c:ext>
              </c:extLst>
            </c:dLbl>
            <c:dLbl>
              <c:idx val="17"/>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C2A-42B5-8ABD-65629E21E960}"/>
                </c:ext>
              </c:extLst>
            </c:dLbl>
            <c:dLbl>
              <c:idx val="18"/>
              <c:layout>
                <c:manualLayout>
                  <c:x val="0"/>
                  <c:y val="0.1102040816326530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C2A-42B5-8ABD-65629E21E9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Sheet1!$A$1:$S$1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Sheet1!$A$2:$S$2</c:f>
              <c:numCache>
                <c:formatCode>General</c:formatCode>
                <c:ptCount val="19"/>
                <c:pt idx="0">
                  <c:v>28.799720760000003</c:v>
                </c:pt>
                <c:pt idx="1">
                  <c:v>35.520008089999997</c:v>
                </c:pt>
                <c:pt idx="2">
                  <c:v>33.164665220000003</c:v>
                </c:pt>
                <c:pt idx="3">
                  <c:v>35.538047789999993</c:v>
                </c:pt>
                <c:pt idx="4">
                  <c:v>34.494323730000005</c:v>
                </c:pt>
                <c:pt idx="5">
                  <c:v>28.332242969999999</c:v>
                </c:pt>
                <c:pt idx="6">
                  <c:v>31.094165800000003</c:v>
                </c:pt>
                <c:pt idx="7">
                  <c:v>35.41857529</c:v>
                </c:pt>
                <c:pt idx="8">
                  <c:v>34.36326218</c:v>
                </c:pt>
                <c:pt idx="9">
                  <c:v>34.326351170000002</c:v>
                </c:pt>
                <c:pt idx="10">
                  <c:v>25.718910219999998</c:v>
                </c:pt>
                <c:pt idx="11">
                  <c:v>27.081880570000003</c:v>
                </c:pt>
                <c:pt idx="12">
                  <c:v>30.03822899</c:v>
                </c:pt>
                <c:pt idx="13">
                  <c:v>31.290105819999997</c:v>
                </c:pt>
                <c:pt idx="14">
                  <c:v>34.52715302</c:v>
                </c:pt>
                <c:pt idx="15">
                  <c:v>41.102981570000004</c:v>
                </c:pt>
                <c:pt idx="16">
                  <c:v>45.841506960000004</c:v>
                </c:pt>
                <c:pt idx="17">
                  <c:v>46.509738920000004</c:v>
                </c:pt>
                <c:pt idx="18">
                  <c:v>49.329330439999993</c:v>
                </c:pt>
              </c:numCache>
            </c:numRef>
          </c:yVal>
          <c:smooth val="0"/>
          <c:extLst>
            <c:ext xmlns:c16="http://schemas.microsoft.com/office/drawing/2014/chart" uri="{C3380CC4-5D6E-409C-BE32-E72D297353CC}">
              <c16:uniqueId val="{00000013-3C2A-42B5-8ABD-65629E21E960}"/>
            </c:ext>
          </c:extLst>
        </c:ser>
        <c:dLbls>
          <c:showLegendKey val="0"/>
          <c:showVal val="0"/>
          <c:showCatName val="0"/>
          <c:showSerName val="0"/>
          <c:showPercent val="0"/>
          <c:showBubbleSize val="0"/>
        </c:dLbls>
        <c:axId val="1386451679"/>
        <c:axId val="1"/>
      </c:scatterChart>
      <c:valAx>
        <c:axId val="1386451679"/>
        <c:scaling>
          <c:orientation val="minMax"/>
          <c:max val="2018.5"/>
          <c:min val="1999.5"/>
        </c:scaling>
        <c:delete val="0"/>
        <c:axPos val="b"/>
        <c:majorGridlines>
          <c:spPr>
            <a:ln>
              <a:noFill/>
            </a:ln>
          </c:spPr>
        </c:majorGridlines>
        <c:numFmt formatCode="General" sourceLinked="1"/>
        <c:majorTickMark val="none"/>
        <c:minorTickMark val="none"/>
        <c:tickLblPos val="none"/>
        <c:spPr>
          <a:ln w="9525" cap="flat" algn="ctr">
            <a:solidFill>
              <a:srgbClr val="969696"/>
            </a:solidFill>
            <a:prstDash val="solid"/>
          </a:ln>
        </c:spPr>
        <c:crossAx val="1"/>
        <c:crosses val="min"/>
        <c:crossBetween val="midCat"/>
      </c:valAx>
      <c:valAx>
        <c:axId val="1"/>
        <c:scaling>
          <c:orientation val="minMax"/>
          <c:max val="60"/>
          <c:min val="0"/>
        </c:scaling>
        <c:delete val="0"/>
        <c:axPos val="r"/>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86451679"/>
        <c:crosses val="max"/>
        <c:crossBetween val="midCat"/>
        <c:majorUnit val="1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113224845289937E-2"/>
          <c:y val="6.1691542288557215E-2"/>
          <c:w val="0.92596837038734814"/>
          <c:h val="0.81293532338308461"/>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7.9601990049751242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35A-420B-9385-D1084EF89E79}"/>
                </c:ext>
              </c:extLst>
            </c:dLbl>
            <c:dLbl>
              <c:idx val="1"/>
              <c:layout>
                <c:manualLayout>
                  <c:x val="0"/>
                  <c:y val="8.5572139303482592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5A-420B-9385-D1084EF89E79}"/>
                </c:ext>
              </c:extLst>
            </c:dLbl>
            <c:dLbl>
              <c:idx val="2"/>
              <c:layout>
                <c:manualLayout>
                  <c:x val="0"/>
                  <c:y val="8.6567164179104483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35A-420B-9385-D1084EF89E79}"/>
                </c:ext>
              </c:extLst>
            </c:dLbl>
            <c:dLbl>
              <c:idx val="3"/>
              <c:layout>
                <c:manualLayout>
                  <c:x val="0"/>
                  <c:y val="9.6517412935323385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35A-420B-9385-D1084EF89E79}"/>
                </c:ext>
              </c:extLst>
            </c:dLbl>
            <c:dLbl>
              <c:idx val="4"/>
              <c:layout>
                <c:manualLayout>
                  <c:x val="0"/>
                  <c:y val="9.5522388059701493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35A-420B-9385-D1084EF89E79}"/>
                </c:ext>
              </c:extLst>
            </c:dLbl>
            <c:dLbl>
              <c:idx val="5"/>
              <c:layout>
                <c:manualLayout>
                  <c:x val="0"/>
                  <c:y val="9.8507462686567168E-2"/>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35A-420B-9385-D1084EF89E79}"/>
                </c:ext>
              </c:extLst>
            </c:dLbl>
            <c:dLbl>
              <c:idx val="6"/>
              <c:layout>
                <c:manualLayout>
                  <c:x val="0"/>
                  <c:y val="0"/>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35A-420B-9385-D1084EF89E79}"/>
                </c:ext>
              </c:extLst>
            </c:dLbl>
            <c:dLbl>
              <c:idx val="7"/>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35A-420B-9385-D1084EF89E79}"/>
                </c:ext>
              </c:extLst>
            </c:dLbl>
            <c:dLbl>
              <c:idx val="8"/>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35A-420B-9385-D1084EF89E79}"/>
                </c:ext>
              </c:extLst>
            </c:dLbl>
            <c:dLbl>
              <c:idx val="9"/>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35A-420B-9385-D1084EF89E79}"/>
                </c:ext>
              </c:extLst>
            </c:dLbl>
            <c:dLbl>
              <c:idx val="10"/>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35A-420B-9385-D1084EF89E79}"/>
                </c:ext>
              </c:extLst>
            </c:dLbl>
            <c:dLbl>
              <c:idx val="11"/>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35A-420B-9385-D1084EF89E79}"/>
                </c:ext>
              </c:extLst>
            </c:dLbl>
            <c:dLbl>
              <c:idx val="12"/>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35A-420B-9385-D1084EF89E79}"/>
                </c:ext>
              </c:extLst>
            </c:dLbl>
            <c:dLbl>
              <c:idx val="13"/>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35A-420B-9385-D1084EF89E79}"/>
                </c:ext>
              </c:extLst>
            </c:dLbl>
            <c:dLbl>
              <c:idx val="14"/>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35A-420B-9385-D1084EF89E79}"/>
                </c:ext>
              </c:extLst>
            </c:dLbl>
            <c:dLbl>
              <c:idx val="15"/>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35A-420B-9385-D1084EF89E79}"/>
                </c:ext>
              </c:extLst>
            </c:dLbl>
            <c:dLbl>
              <c:idx val="16"/>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35A-420B-9385-D1084EF89E79}"/>
                </c:ext>
              </c:extLst>
            </c:dLbl>
            <c:dLbl>
              <c:idx val="17"/>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35A-420B-9385-D1084EF89E79}"/>
                </c:ext>
              </c:extLst>
            </c:dLbl>
            <c:dLbl>
              <c:idx val="18"/>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35A-420B-9385-D1084EF89E7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4.6660313600000007</c:v>
                </c:pt>
                <c:pt idx="1">
                  <c:v>6.2849273699999992</c:v>
                </c:pt>
                <c:pt idx="2">
                  <c:v>6.6013522099999999</c:v>
                </c:pt>
                <c:pt idx="3">
                  <c:v>9.4791498199999999</c:v>
                </c:pt>
                <c:pt idx="4">
                  <c:v>9.3737163499999987</c:v>
                </c:pt>
                <c:pt idx="5">
                  <c:v>10.059406279999999</c:v>
                </c:pt>
                <c:pt idx="6">
                  <c:v>14.366247179999998</c:v>
                </c:pt>
                <c:pt idx="7">
                  <c:v>20.608238219999997</c:v>
                </c:pt>
                <c:pt idx="8">
                  <c:v>21.289199830000001</c:v>
                </c:pt>
                <c:pt idx="9">
                  <c:v>22.346826550000007</c:v>
                </c:pt>
                <c:pt idx="10">
                  <c:v>23.777137759999995</c:v>
                </c:pt>
                <c:pt idx="11">
                  <c:v>29.158342359999999</c:v>
                </c:pt>
                <c:pt idx="12">
                  <c:v>32.21369553000001</c:v>
                </c:pt>
                <c:pt idx="13">
                  <c:v>33.571723939999998</c:v>
                </c:pt>
                <c:pt idx="14">
                  <c:v>37.578857419999999</c:v>
                </c:pt>
                <c:pt idx="15">
                  <c:v>40.961387630000004</c:v>
                </c:pt>
                <c:pt idx="16">
                  <c:v>50.397140499999992</c:v>
                </c:pt>
                <c:pt idx="17">
                  <c:v>51.183879850000004</c:v>
                </c:pt>
                <c:pt idx="18">
                  <c:v>55.08996582000001</c:v>
                </c:pt>
              </c:numCache>
            </c:numRef>
          </c:val>
          <c:extLst>
            <c:ext xmlns:c16="http://schemas.microsoft.com/office/drawing/2014/chart" uri="{C3380CC4-5D6E-409C-BE32-E72D297353CC}">
              <c16:uniqueId val="{00000013-735A-420B-9385-D1084EF89E79}"/>
            </c:ext>
          </c:extLst>
        </c:ser>
        <c:ser>
          <c:idx val="1"/>
          <c:order val="1"/>
          <c:spPr>
            <a:solidFill>
              <a:srgbClr val="C0E6F4"/>
            </a:solidFill>
            <a:ln w="9525" cap="flat" algn="ctr">
              <a:solidFill>
                <a:srgbClr val="808080"/>
              </a:solidFill>
              <a:prstDash val="solid"/>
            </a:ln>
          </c:spPr>
          <c:invertIfNegative val="0"/>
          <c:dLbls>
            <c:dLbl>
              <c:idx val="0"/>
              <c:layout>
                <c:manualLayout>
                  <c:x val="0"/>
                  <c:y val="-0.10348258706467661"/>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35A-420B-9385-D1084EF89E79}"/>
                </c:ext>
              </c:extLst>
            </c:dLbl>
            <c:dLbl>
              <c:idx val="1"/>
              <c:layout>
                <c:manualLayout>
                  <c:x val="0"/>
                  <c:y val="-0.10248756218905472"/>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35A-420B-9385-D1084EF89E79}"/>
                </c:ext>
              </c:extLst>
            </c:dLbl>
            <c:dLbl>
              <c:idx val="2"/>
              <c:layout>
                <c:manualLayout>
                  <c:x val="0"/>
                  <c:y val="-9.9502487562189048E-4"/>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35A-420B-9385-D1084EF89E79}"/>
                </c:ext>
              </c:extLst>
            </c:dLbl>
            <c:dLbl>
              <c:idx val="3"/>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35A-420B-9385-D1084EF89E79}"/>
                </c:ext>
              </c:extLst>
            </c:dLbl>
            <c:dLbl>
              <c:idx val="4"/>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35A-420B-9385-D1084EF89E79}"/>
                </c:ext>
              </c:extLst>
            </c:dLbl>
            <c:dLbl>
              <c:idx val="5"/>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35A-420B-9385-D1084EF89E79}"/>
                </c:ext>
              </c:extLst>
            </c:dLbl>
            <c:dLbl>
              <c:idx val="6"/>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35A-420B-9385-D1084EF89E79}"/>
                </c:ext>
              </c:extLst>
            </c:dLbl>
            <c:dLbl>
              <c:idx val="7"/>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35A-420B-9385-D1084EF89E79}"/>
                </c:ext>
              </c:extLst>
            </c:dLbl>
            <c:dLbl>
              <c:idx val="8"/>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35A-420B-9385-D1084EF89E79}"/>
                </c:ext>
              </c:extLst>
            </c:dLbl>
            <c:dLbl>
              <c:idx val="9"/>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35A-420B-9385-D1084EF89E79}"/>
                </c:ext>
              </c:extLst>
            </c:dLbl>
            <c:dLbl>
              <c:idx val="10"/>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35A-420B-9385-D1084EF89E79}"/>
                </c:ext>
              </c:extLst>
            </c:dLbl>
            <c:dLbl>
              <c:idx val="11"/>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35A-420B-9385-D1084EF89E79}"/>
                </c:ext>
              </c:extLst>
            </c:dLbl>
            <c:dLbl>
              <c:idx val="12"/>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35A-420B-9385-D1084EF89E79}"/>
                </c:ext>
              </c:extLst>
            </c:dLbl>
            <c:dLbl>
              <c:idx val="13"/>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35A-420B-9385-D1084EF89E79}"/>
                </c:ext>
              </c:extLst>
            </c:dLbl>
            <c:dLbl>
              <c:idx val="14"/>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35A-420B-9385-D1084EF89E79}"/>
                </c:ext>
              </c:extLst>
            </c:dLbl>
            <c:dLbl>
              <c:idx val="15"/>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735A-420B-9385-D1084EF89E79}"/>
                </c:ext>
              </c:extLst>
            </c:dLbl>
            <c:dLbl>
              <c:idx val="16"/>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35A-420B-9385-D1084EF89E79}"/>
                </c:ext>
              </c:extLst>
            </c:dLbl>
            <c:dLbl>
              <c:idx val="17"/>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35A-420B-9385-D1084EF89E79}"/>
                </c:ext>
              </c:extLst>
            </c:dLbl>
            <c:dLbl>
              <c:idx val="18"/>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735A-420B-9385-D1084EF89E7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Sheet1!$A$2:$S$2</c:f>
              <c:numCache>
                <c:formatCode>General</c:formatCode>
                <c:ptCount val="19"/>
                <c:pt idx="0">
                  <c:v>11.53562307</c:v>
                </c:pt>
                <c:pt idx="1">
                  <c:v>11.40912247</c:v>
                </c:pt>
                <c:pt idx="2">
                  <c:v>13.303425319999997</c:v>
                </c:pt>
                <c:pt idx="3">
                  <c:v>17.194088930000003</c:v>
                </c:pt>
                <c:pt idx="4">
                  <c:v>17.800945290000001</c:v>
                </c:pt>
                <c:pt idx="5">
                  <c:v>25.445747380000007</c:v>
                </c:pt>
                <c:pt idx="6">
                  <c:v>31.836141580000007</c:v>
                </c:pt>
                <c:pt idx="7">
                  <c:v>37.576591489999998</c:v>
                </c:pt>
                <c:pt idx="8">
                  <c:v>40.664165499999996</c:v>
                </c:pt>
                <c:pt idx="9">
                  <c:v>42.754247669999984</c:v>
                </c:pt>
                <c:pt idx="10">
                  <c:v>68.672889710000021</c:v>
                </c:pt>
                <c:pt idx="11">
                  <c:v>78.509008410000007</c:v>
                </c:pt>
                <c:pt idx="12">
                  <c:v>75.028629299999977</c:v>
                </c:pt>
                <c:pt idx="13">
                  <c:v>73.720100399999993</c:v>
                </c:pt>
                <c:pt idx="14">
                  <c:v>71.259704589999984</c:v>
                </c:pt>
                <c:pt idx="15">
                  <c:v>58.694114689999992</c:v>
                </c:pt>
                <c:pt idx="16">
                  <c:v>59.540657050000007</c:v>
                </c:pt>
                <c:pt idx="17">
                  <c:v>58.86592483999997</c:v>
                </c:pt>
                <c:pt idx="18">
                  <c:v>56.587944029999953</c:v>
                </c:pt>
              </c:numCache>
            </c:numRef>
          </c:val>
          <c:extLst>
            <c:ext xmlns:c16="http://schemas.microsoft.com/office/drawing/2014/chart" uri="{C3380CC4-5D6E-409C-BE32-E72D297353CC}">
              <c16:uniqueId val="{00000027-735A-420B-9385-D1084EF89E79}"/>
            </c:ext>
          </c:extLst>
        </c:ser>
        <c:dLbls>
          <c:showLegendKey val="0"/>
          <c:showVal val="0"/>
          <c:showCatName val="0"/>
          <c:showSerName val="0"/>
          <c:showPercent val="0"/>
          <c:showBubbleSize val="0"/>
        </c:dLbls>
        <c:gapWidth val="60"/>
        <c:overlap val="100"/>
        <c:axId val="1498175487"/>
        <c:axId val="1"/>
      </c:barChart>
      <c:catAx>
        <c:axId val="149817548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498175487"/>
        <c:crosses val="min"/>
        <c:crossBetween val="between"/>
        <c:majorUnit val="2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FB84-46F3-97E0-FE33BF1CD476}"/>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FB84-46F3-97E0-FE33BF1CD476}"/>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FB84-46F3-97E0-FE33BF1CD476}"/>
              </c:ext>
            </c:extLst>
          </c:dPt>
          <c:dLbls>
            <c:dLbl>
              <c:idx val="0"/>
              <c:layout>
                <c:manualLayout>
                  <c:x val="5.8305369127516778E-2"/>
                  <c:y val="-6.8259385665529011E-3"/>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B84-46F3-97E0-FE33BF1CD476}"/>
                </c:ext>
              </c:extLst>
            </c:dLbl>
            <c:dLbl>
              <c:idx val="1"/>
              <c:layout>
                <c:manualLayout>
                  <c:x val="-5.2852348993288591E-2"/>
                  <c:y val="3.0716723549488054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B84-46F3-97E0-FE33BF1CD47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47.599999999999994</c:v>
                </c:pt>
                <c:pt idx="1">
                  <c:v>43.8</c:v>
                </c:pt>
                <c:pt idx="2">
                  <c:v>8.6</c:v>
                </c:pt>
              </c:numCache>
            </c:numRef>
          </c:val>
          <c:extLst>
            <c:ext xmlns:c16="http://schemas.microsoft.com/office/drawing/2014/chart" uri="{C3380CC4-5D6E-409C-BE32-E72D297353CC}">
              <c16:uniqueId val="{00000006-FB84-46F3-97E0-FE33BF1CD47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0E5C-406A-A5E4-AF68F282F05C}"/>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0E5C-406A-A5E4-AF68F282F05C}"/>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0E5C-406A-A5E4-AF68F282F05C}"/>
              </c:ext>
            </c:extLst>
          </c:dPt>
          <c:dLbls>
            <c:dLbl>
              <c:idx val="0"/>
              <c:layout>
                <c:manualLayout>
                  <c:x val="3.9848993288590602E-2"/>
                  <c:y val="7.7815699658703066E-2"/>
                </c:manualLayout>
              </c:layout>
              <c:numFmt formatCode="#,##0.0&quot;%&quot;;&quot;-&quot;#,##0.0&quot;%&quot;;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5C-406A-A5E4-AF68F282F05C}"/>
                </c:ext>
              </c:extLst>
            </c:dLbl>
            <c:dLbl>
              <c:idx val="1"/>
              <c:layout>
                <c:manualLayout>
                  <c:x val="-4.4463087248322146E-2"/>
                  <c:y val="-6.2798634812286688E-2"/>
                </c:manualLayout>
              </c:layout>
              <c:numFmt formatCode="#,##0.0&quot;%&quot;;&quot;-&quot;#,##0.0&quot;%&quot;;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E5C-406A-A5E4-AF68F282F05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77.846135669465923</c:v>
                </c:pt>
                <c:pt idx="1">
                  <c:v>17.17643072259963</c:v>
                </c:pt>
                <c:pt idx="2">
                  <c:v>4.977433607934449</c:v>
                </c:pt>
              </c:numCache>
            </c:numRef>
          </c:val>
          <c:extLst>
            <c:ext xmlns:c16="http://schemas.microsoft.com/office/drawing/2014/chart" uri="{C3380CC4-5D6E-409C-BE32-E72D297353CC}">
              <c16:uniqueId val="{00000003-0E5C-406A-A5E4-AF68F282F05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4279749478079335E-2"/>
          <c:w val="0.93687439457539556"/>
          <c:h val="0.75991649269311068"/>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19.948699999999999</c:v>
                </c:pt>
              </c:numCache>
            </c:numRef>
          </c:val>
          <c:extLst>
            <c:ext xmlns:c16="http://schemas.microsoft.com/office/drawing/2014/chart" uri="{C3380CC4-5D6E-409C-BE32-E72D297353CC}">
              <c16:uniqueId val="{00000000-9040-4D24-809B-38D548A508E0}"/>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7.2465999999999999</c:v>
                </c:pt>
              </c:numCache>
            </c:numRef>
          </c:val>
          <c:extLst>
            <c:ext xmlns:c16="http://schemas.microsoft.com/office/drawing/2014/chart" uri="{C3380CC4-5D6E-409C-BE32-E72D297353CC}">
              <c16:uniqueId val="{00000001-9040-4D24-809B-38D548A508E0}"/>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6.4207000000000019</c:v>
                </c:pt>
              </c:numCache>
            </c:numRef>
          </c:val>
          <c:extLst>
            <c:ext xmlns:c16="http://schemas.microsoft.com/office/drawing/2014/chart" uri="{C3380CC4-5D6E-409C-BE32-E72D297353CC}">
              <c16:uniqueId val="{00000002-9040-4D24-809B-38D548A508E0}"/>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4.9308999999999994</c:v>
                </c:pt>
              </c:numCache>
            </c:numRef>
          </c:val>
          <c:extLst>
            <c:ext xmlns:c16="http://schemas.microsoft.com/office/drawing/2014/chart" uri="{C3380CC4-5D6E-409C-BE32-E72D297353CC}">
              <c16:uniqueId val="{00000003-9040-4D24-809B-38D548A508E0}"/>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4.4428000000000019</c:v>
                </c:pt>
              </c:numCache>
            </c:numRef>
          </c:val>
          <c:extLst>
            <c:ext xmlns:c16="http://schemas.microsoft.com/office/drawing/2014/chart" uri="{C3380CC4-5D6E-409C-BE32-E72D297353CC}">
              <c16:uniqueId val="{00000004-9040-4D24-809B-38D548A508E0}"/>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3.0552000000000024</c:v>
                </c:pt>
              </c:numCache>
            </c:numRef>
          </c:val>
          <c:extLst>
            <c:ext xmlns:c16="http://schemas.microsoft.com/office/drawing/2014/chart" uri="{C3380CC4-5D6E-409C-BE32-E72D297353CC}">
              <c16:uniqueId val="{00000005-9040-4D24-809B-38D548A508E0}"/>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1.3732999999999995</c:v>
                </c:pt>
              </c:numCache>
            </c:numRef>
          </c:val>
          <c:extLst>
            <c:ext xmlns:c16="http://schemas.microsoft.com/office/drawing/2014/chart" uri="{C3380CC4-5D6E-409C-BE32-E72D297353CC}">
              <c16:uniqueId val="{00000006-9040-4D24-809B-38D548A508E0}"/>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0.10479999999999934</c:v>
                </c:pt>
              </c:numCache>
            </c:numRef>
          </c:val>
          <c:extLst>
            <c:ext xmlns:c16="http://schemas.microsoft.com/office/drawing/2014/chart" uri="{C3380CC4-5D6E-409C-BE32-E72D297353CC}">
              <c16:uniqueId val="{00000007-9040-4D24-809B-38D548A508E0}"/>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7.1599999999999442E-2</c:v>
                </c:pt>
              </c:numCache>
            </c:numRef>
          </c:val>
          <c:extLst>
            <c:ext xmlns:c16="http://schemas.microsoft.com/office/drawing/2014/chart" uri="{C3380CC4-5D6E-409C-BE32-E72D297353CC}">
              <c16:uniqueId val="{00000008-9040-4D24-809B-38D548A508E0}"/>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4.950000000000232E-2</c:v>
                </c:pt>
              </c:numCache>
            </c:numRef>
          </c:val>
          <c:extLst>
            <c:ext xmlns:c16="http://schemas.microsoft.com/office/drawing/2014/chart" uri="{C3380CC4-5D6E-409C-BE32-E72D297353CC}">
              <c16:uniqueId val="{00000009-9040-4D24-809B-38D548A508E0}"/>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1.1128999999332478E-5</c:v>
                </c:pt>
              </c:numCache>
            </c:numRef>
          </c:val>
          <c:extLst>
            <c:ext xmlns:c16="http://schemas.microsoft.com/office/drawing/2014/chart" uri="{C3380CC4-5D6E-409C-BE32-E72D297353CC}">
              <c16:uniqueId val="{0000000A-9040-4D24-809B-38D548A508E0}"/>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9040-4D24-809B-38D548A508E0}"/>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16.960699999999999</c:v>
                </c:pt>
              </c:numCache>
            </c:numRef>
          </c:val>
          <c:extLst>
            <c:ext xmlns:c16="http://schemas.microsoft.com/office/drawing/2014/chart" uri="{C3380CC4-5D6E-409C-BE32-E72D297353CC}">
              <c16:uniqueId val="{0000000C-9040-4D24-809B-38D548A508E0}"/>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8.8767000000000031</c:v>
                </c:pt>
              </c:numCache>
            </c:numRef>
          </c:val>
          <c:extLst>
            <c:ext xmlns:c16="http://schemas.microsoft.com/office/drawing/2014/chart" uri="{C3380CC4-5D6E-409C-BE32-E72D297353CC}">
              <c16:uniqueId val="{0000000D-9040-4D24-809B-38D548A508E0}"/>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8.4350000000000041</c:v>
                </c:pt>
              </c:numCache>
            </c:numRef>
          </c:val>
          <c:extLst>
            <c:ext xmlns:c16="http://schemas.microsoft.com/office/drawing/2014/chart" uri="{C3380CC4-5D6E-409C-BE32-E72D297353CC}">
              <c16:uniqueId val="{0000000E-9040-4D24-809B-38D548A508E0}"/>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6.4836000000000009</c:v>
                </c:pt>
              </c:numCache>
            </c:numRef>
          </c:val>
          <c:extLst>
            <c:ext xmlns:c16="http://schemas.microsoft.com/office/drawing/2014/chart" uri="{C3380CC4-5D6E-409C-BE32-E72D297353CC}">
              <c16:uniqueId val="{0000000F-9040-4D24-809B-38D548A508E0}"/>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1.4413000000000009</c:v>
                </c:pt>
              </c:numCache>
            </c:numRef>
          </c:val>
          <c:extLst>
            <c:ext xmlns:c16="http://schemas.microsoft.com/office/drawing/2014/chart" uri="{C3380CC4-5D6E-409C-BE32-E72D297353CC}">
              <c16:uniqueId val="{00000010-9040-4D24-809B-38D548A508E0}"/>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1.058899999999996</c:v>
                </c:pt>
              </c:numCache>
            </c:numRef>
          </c:val>
          <c:extLst>
            <c:ext xmlns:c16="http://schemas.microsoft.com/office/drawing/2014/chart" uri="{C3380CC4-5D6E-409C-BE32-E72D297353CC}">
              <c16:uniqueId val="{00000011-9040-4D24-809B-38D548A508E0}"/>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0.52119999999999944</c:v>
                </c:pt>
              </c:numCache>
            </c:numRef>
          </c:val>
          <c:extLst>
            <c:ext xmlns:c16="http://schemas.microsoft.com/office/drawing/2014/chart" uri="{C3380CC4-5D6E-409C-BE32-E72D297353CC}">
              <c16:uniqueId val="{00000012-9040-4D24-809B-38D548A508E0}"/>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3.9564000000000044</c:v>
                </c:pt>
              </c:numCache>
            </c:numRef>
          </c:val>
          <c:extLst>
            <c:ext xmlns:c16="http://schemas.microsoft.com/office/drawing/2014/chart" uri="{C3380CC4-5D6E-409C-BE32-E72D297353CC}">
              <c16:uniqueId val="{00000013-9040-4D24-809B-38D548A508E0}"/>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3.8936999999999999</c:v>
                </c:pt>
              </c:numCache>
            </c:numRef>
          </c:val>
          <c:extLst>
            <c:ext xmlns:c16="http://schemas.microsoft.com/office/drawing/2014/chart" uri="{C3380CC4-5D6E-409C-BE32-E72D297353CC}">
              <c16:uniqueId val="{00000014-9040-4D24-809B-38D548A508E0}"/>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0.72820000000000107</c:v>
                </c:pt>
              </c:numCache>
            </c:numRef>
          </c:val>
          <c:extLst>
            <c:ext xmlns:c16="http://schemas.microsoft.com/office/drawing/2014/chart" uri="{C3380CC4-5D6E-409C-BE32-E72D297353CC}">
              <c16:uniqueId val="{00000015-9040-4D24-809B-38D548A508E0}"/>
            </c:ext>
          </c:extLst>
        </c:ser>
        <c:dLbls>
          <c:showLegendKey val="0"/>
          <c:showVal val="0"/>
          <c:showCatName val="0"/>
          <c:showSerName val="0"/>
          <c:showPercent val="0"/>
          <c:showBubbleSize val="0"/>
        </c:dLbls>
        <c:gapWidth val="170"/>
        <c:overlap val="100"/>
        <c:axId val="519650176"/>
        <c:axId val="519646256"/>
      </c:barChart>
      <c:catAx>
        <c:axId val="519650176"/>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646256"/>
        <c:crosses val="min"/>
        <c:auto val="0"/>
        <c:lblAlgn val="ctr"/>
        <c:lblOffset val="100"/>
        <c:noMultiLvlLbl val="0"/>
      </c:catAx>
      <c:valAx>
        <c:axId val="519646256"/>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650176"/>
        <c:crosses val="max"/>
        <c:crossBetween val="between"/>
        <c:majorUnit val="1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40285083997956E-3"/>
          <c:y val="6.2575210589651029E-2"/>
          <c:w val="0.98235194298320039"/>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38.190018448903068</c:v>
                </c:pt>
              </c:numCache>
            </c:numRef>
          </c:val>
          <c:extLst>
            <c:ext xmlns:c16="http://schemas.microsoft.com/office/drawing/2014/chart" uri="{C3380CC4-5D6E-409C-BE32-E72D297353CC}">
              <c16:uniqueId val="{00000000-D8ED-438D-B095-78D44BD87165}"/>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13.45476098350527</c:v>
                </c:pt>
              </c:numCache>
            </c:numRef>
          </c:val>
          <c:extLst>
            <c:ext xmlns:c16="http://schemas.microsoft.com/office/drawing/2014/chart" uri="{C3380CC4-5D6E-409C-BE32-E72D297353CC}">
              <c16:uniqueId val="{00000001-D8ED-438D-B095-78D44BD87165}"/>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8.7341712843918238</c:v>
                </c:pt>
              </c:numCache>
            </c:numRef>
          </c:val>
          <c:extLst>
            <c:ext xmlns:c16="http://schemas.microsoft.com/office/drawing/2014/chart" uri="{C3380CC4-5D6E-409C-BE32-E72D297353CC}">
              <c16:uniqueId val="{00000002-D8ED-438D-B095-78D44BD87165}"/>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7.4065239915201087</c:v>
                </c:pt>
              </c:numCache>
            </c:numRef>
          </c:val>
          <c:extLst>
            <c:ext xmlns:c16="http://schemas.microsoft.com/office/drawing/2014/chart" uri="{C3380CC4-5D6E-409C-BE32-E72D297353CC}">
              <c16:uniqueId val="{00000003-D8ED-438D-B095-78D44BD87165}"/>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5.9165441430449324</c:v>
                </c:pt>
              </c:numCache>
            </c:numRef>
          </c:val>
          <c:extLst>
            <c:ext xmlns:c16="http://schemas.microsoft.com/office/drawing/2014/chart" uri="{C3380CC4-5D6E-409C-BE32-E72D297353CC}">
              <c16:uniqueId val="{00000004-D8ED-438D-B095-78D44BD87165}"/>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1.9990260650160407</c:v>
                </c:pt>
              </c:numCache>
            </c:numRef>
          </c:val>
          <c:extLst>
            <c:ext xmlns:c16="http://schemas.microsoft.com/office/drawing/2014/chart" uri="{C3380CC4-5D6E-409C-BE32-E72D297353CC}">
              <c16:uniqueId val="{00000005-D8ED-438D-B095-78D44BD87165}"/>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1.7507476877156036</c:v>
                </c:pt>
              </c:numCache>
            </c:numRef>
          </c:val>
          <c:extLst>
            <c:ext xmlns:c16="http://schemas.microsoft.com/office/drawing/2014/chart" uri="{C3380CC4-5D6E-409C-BE32-E72D297353CC}">
              <c16:uniqueId val="{00000006-D8ED-438D-B095-78D44BD87165}"/>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0.21214441666744799</c:v>
                </c:pt>
              </c:numCache>
            </c:numRef>
          </c:val>
          <c:extLst>
            <c:ext xmlns:c16="http://schemas.microsoft.com/office/drawing/2014/chart" uri="{C3380CC4-5D6E-409C-BE32-E72D297353CC}">
              <c16:uniqueId val="{00000007-D8ED-438D-B095-78D44BD87165}"/>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0.10902361762645807</c:v>
                </c:pt>
              </c:numCache>
            </c:numRef>
          </c:val>
          <c:extLst>
            <c:ext xmlns:c16="http://schemas.microsoft.com/office/drawing/2014/chart" uri="{C3380CC4-5D6E-409C-BE32-E72D297353CC}">
              <c16:uniqueId val="{00000008-D8ED-438D-B095-78D44BD87165}"/>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7.2791259911686446E-2</c:v>
                </c:pt>
              </c:numCache>
            </c:numRef>
          </c:val>
          <c:extLst>
            <c:ext xmlns:c16="http://schemas.microsoft.com/office/drawing/2014/chart" uri="{C3380CC4-5D6E-409C-BE32-E72D297353CC}">
              <c16:uniqueId val="{00000009-D8ED-438D-B095-78D44BD87165}"/>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3.8377116348131679E-4</c:v>
                </c:pt>
              </c:numCache>
            </c:numRef>
          </c:val>
          <c:extLst>
            <c:ext xmlns:c16="http://schemas.microsoft.com/office/drawing/2014/chart" uri="{C3380CC4-5D6E-409C-BE32-E72D297353CC}">
              <c16:uniqueId val="{0000000A-D8ED-438D-B095-78D44BD87165}"/>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7.0902487505261513</c:v>
                </c:pt>
              </c:numCache>
            </c:numRef>
          </c:val>
          <c:extLst>
            <c:ext xmlns:c16="http://schemas.microsoft.com/office/drawing/2014/chart" uri="{C3380CC4-5D6E-409C-BE32-E72D297353CC}">
              <c16:uniqueId val="{0000000B-D8ED-438D-B095-78D44BD87165}"/>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3.8865236383812563</c:v>
                </c:pt>
              </c:numCache>
            </c:numRef>
          </c:val>
          <c:extLst>
            <c:ext xmlns:c16="http://schemas.microsoft.com/office/drawing/2014/chart" uri="{C3380CC4-5D6E-409C-BE32-E72D297353CC}">
              <c16:uniqueId val="{0000000C-D8ED-438D-B095-78D44BD87165}"/>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2.5434412822214703</c:v>
                </c:pt>
              </c:numCache>
            </c:numRef>
          </c:val>
          <c:extLst>
            <c:ext xmlns:c16="http://schemas.microsoft.com/office/drawing/2014/chart" uri="{C3380CC4-5D6E-409C-BE32-E72D297353CC}">
              <c16:uniqueId val="{0000000D-D8ED-438D-B095-78D44BD87165}"/>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1.2682344516665389</c:v>
                </c:pt>
              </c:numCache>
            </c:numRef>
          </c:val>
          <c:extLst>
            <c:ext xmlns:c16="http://schemas.microsoft.com/office/drawing/2014/chart" uri="{C3380CC4-5D6E-409C-BE32-E72D297353CC}">
              <c16:uniqueId val="{0000000E-D8ED-438D-B095-78D44BD87165}"/>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1.1928105651420551</c:v>
                </c:pt>
              </c:numCache>
            </c:numRef>
          </c:val>
          <c:extLst>
            <c:ext xmlns:c16="http://schemas.microsoft.com/office/drawing/2014/chart" uri="{C3380CC4-5D6E-409C-BE32-E72D297353CC}">
              <c16:uniqueId val="{0000000F-D8ED-438D-B095-78D44BD87165}"/>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0.64654855790353682</c:v>
                </c:pt>
              </c:numCache>
            </c:numRef>
          </c:val>
          <c:extLst>
            <c:ext xmlns:c16="http://schemas.microsoft.com/office/drawing/2014/chart" uri="{C3380CC4-5D6E-409C-BE32-E72D297353CC}">
              <c16:uniqueId val="{00000010-D8ED-438D-B095-78D44BD87165}"/>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0.54862347675862511</c:v>
                </c:pt>
              </c:numCache>
            </c:numRef>
          </c:val>
          <c:extLst>
            <c:ext xmlns:c16="http://schemas.microsoft.com/office/drawing/2014/chart" uri="{C3380CC4-5D6E-409C-BE32-E72D297353CC}">
              <c16:uniqueId val="{00000011-D8ED-438D-B095-78D44BD87165}"/>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2.348199921446259</c:v>
                </c:pt>
              </c:numCache>
            </c:numRef>
          </c:val>
          <c:extLst>
            <c:ext xmlns:c16="http://schemas.microsoft.com/office/drawing/2014/chart" uri="{C3380CC4-5D6E-409C-BE32-E72D297353CC}">
              <c16:uniqueId val="{00000012-D8ED-438D-B095-78D44BD87165}"/>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2.0385290193740913</c:v>
                </c:pt>
              </c:numCache>
            </c:numRef>
          </c:val>
          <c:extLst>
            <c:ext xmlns:c16="http://schemas.microsoft.com/office/drawing/2014/chart" uri="{C3380CC4-5D6E-409C-BE32-E72D297353CC}">
              <c16:uniqueId val="{00000013-D8ED-438D-B095-78D44BD87165}"/>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0.59070466711409475</c:v>
                </c:pt>
              </c:numCache>
            </c:numRef>
          </c:val>
          <c:extLst>
            <c:ext xmlns:c16="http://schemas.microsoft.com/office/drawing/2014/chart" uri="{C3380CC4-5D6E-409C-BE32-E72D297353CC}">
              <c16:uniqueId val="{00000014-D8ED-438D-B095-78D44BD87165}"/>
            </c:ext>
          </c:extLst>
        </c:ser>
        <c:dLbls>
          <c:showLegendKey val="0"/>
          <c:showVal val="0"/>
          <c:showCatName val="0"/>
          <c:showSerName val="0"/>
          <c:showPercent val="0"/>
          <c:showBubbleSize val="0"/>
        </c:dLbls>
        <c:gapWidth val="170"/>
        <c:overlap val="100"/>
        <c:axId val="2013674000"/>
        <c:axId val="1"/>
      </c:barChart>
      <c:catAx>
        <c:axId val="2013674000"/>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2013674000"/>
        <c:crosses val="max"/>
        <c:crossBetween val="between"/>
        <c:majorUnit val="1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8822663723326"/>
          <c:y val="2.6586620926243566E-2"/>
          <c:w val="0.85688005886681384"/>
          <c:h val="0.94682675814751283"/>
        </c:manualLayout>
      </c:layout>
      <c:barChart>
        <c:barDir val="col"/>
        <c:grouping val="stacked"/>
        <c:varyColors val="0"/>
        <c:ser>
          <c:idx val="0"/>
          <c:order val="0"/>
          <c:spPr>
            <a:solidFill>
              <a:schemeClr val="accent1"/>
            </a:solidFill>
            <a:ln w="9525" cap="flat" algn="ctr">
              <a:solidFill>
                <a:srgbClr val="808080"/>
              </a:solidFill>
              <a:prstDash val="solid"/>
            </a:ln>
          </c:spPr>
          <c:invertIfNegative val="0"/>
          <c:dLbls>
            <c:dLbl>
              <c:idx val="0"/>
              <c:layout>
                <c:manualLayout>
                  <c:x val="0"/>
                  <c:y val="0"/>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21B-461C-BEF8-EA9E84B8AFBA}"/>
                </c:ext>
              </c:extLst>
            </c:dLbl>
            <c:dLbl>
              <c:idx val="1"/>
              <c:layout>
                <c:manualLayout>
                  <c:x val="0"/>
                  <c:y val="0"/>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21B-461C-BEF8-EA9E84B8AFBA}"/>
                </c:ext>
              </c:extLst>
            </c:dLbl>
            <c:dLbl>
              <c:idx val="2"/>
              <c:layout>
                <c:manualLayout>
                  <c:x val="0"/>
                  <c:y val="-4.288164665523156E-4"/>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21B-461C-BEF8-EA9E84B8AFBA}"/>
                </c:ext>
              </c:extLst>
            </c:dLbl>
            <c:dLbl>
              <c:idx val="3"/>
              <c:layout>
                <c:manualLayout>
                  <c:x val="0"/>
                  <c:y val="0"/>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1B-461C-BEF8-EA9E84B8AFBA}"/>
                </c:ext>
              </c:extLst>
            </c:dLbl>
            <c:dLbl>
              <c:idx val="4"/>
              <c:layout>
                <c:manualLayout>
                  <c:x val="0"/>
                  <c:y val="0"/>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21B-461C-BEF8-EA9E84B8AFBA}"/>
                </c:ext>
              </c:extLst>
            </c:dLbl>
            <c:dLbl>
              <c:idx val="5"/>
              <c:layout>
                <c:manualLayout>
                  <c:x val="0"/>
                  <c:y val="0"/>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21B-461C-BEF8-EA9E84B8AF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1951</c:v>
                </c:pt>
                <c:pt idx="1">
                  <c:v>2045</c:v>
                </c:pt>
                <c:pt idx="2">
                  <c:v>2198</c:v>
                </c:pt>
                <c:pt idx="3">
                  <c:v>2269</c:v>
                </c:pt>
                <c:pt idx="4">
                  <c:v>2344</c:v>
                </c:pt>
                <c:pt idx="5">
                  <c:v>2449</c:v>
                </c:pt>
              </c:numCache>
            </c:numRef>
          </c:val>
          <c:extLst>
            <c:ext xmlns:c16="http://schemas.microsoft.com/office/drawing/2014/chart" uri="{C3380CC4-5D6E-409C-BE32-E72D297353CC}">
              <c16:uniqueId val="{00000006-A21B-461C-BEF8-EA9E84B8AFBA}"/>
            </c:ext>
          </c:extLst>
        </c:ser>
        <c:ser>
          <c:idx val="1"/>
          <c:order val="1"/>
          <c:spPr>
            <a:solidFill>
              <a:schemeClr val="accent2"/>
            </a:solidFill>
            <a:ln w="9525" cap="flat" algn="ctr">
              <a:solidFill>
                <a:srgbClr val="808080"/>
              </a:solidFill>
              <a:prstDash val="solid"/>
            </a:ln>
          </c:spPr>
          <c:invertIfNegative val="0"/>
          <c:dLbls>
            <c:dLbl>
              <c:idx val="0"/>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21B-461C-BEF8-EA9E84B8AFBA}"/>
                </c:ext>
              </c:extLst>
            </c:dLbl>
            <c:dLbl>
              <c:idx val="1"/>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21B-461C-BEF8-EA9E84B8AFBA}"/>
                </c:ext>
              </c:extLst>
            </c:dLbl>
            <c:dLbl>
              <c:idx val="2"/>
              <c:layout>
                <c:manualLayout>
                  <c:x val="0"/>
                  <c:y val="-4.288164665523156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21B-461C-BEF8-EA9E84B8AFBA}"/>
                </c:ext>
              </c:extLst>
            </c:dLbl>
            <c:dLbl>
              <c:idx val="3"/>
              <c:layout>
                <c:manualLayout>
                  <c:x val="0"/>
                  <c:y val="-4.288164665523156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21B-461C-BEF8-EA9E84B8AFBA}"/>
                </c:ext>
              </c:extLst>
            </c:dLbl>
            <c:dLbl>
              <c:idx val="4"/>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21B-461C-BEF8-EA9E84B8AFBA}"/>
                </c:ext>
              </c:extLst>
            </c:dLbl>
            <c:dLbl>
              <c:idx val="5"/>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21B-461C-BEF8-EA9E84B8AF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537</c:v>
                </c:pt>
                <c:pt idx="1">
                  <c:v>556</c:v>
                </c:pt>
                <c:pt idx="2">
                  <c:v>578</c:v>
                </c:pt>
                <c:pt idx="3">
                  <c:v>544</c:v>
                </c:pt>
                <c:pt idx="4">
                  <c:v>533</c:v>
                </c:pt>
                <c:pt idx="5">
                  <c:v>536</c:v>
                </c:pt>
              </c:numCache>
            </c:numRef>
          </c:val>
          <c:extLst>
            <c:ext xmlns:c16="http://schemas.microsoft.com/office/drawing/2014/chart" uri="{C3380CC4-5D6E-409C-BE32-E72D297353CC}">
              <c16:uniqueId val="{0000000D-A21B-461C-BEF8-EA9E84B8AFBA}"/>
            </c:ext>
          </c:extLst>
        </c:ser>
        <c:dLbls>
          <c:showLegendKey val="0"/>
          <c:showVal val="0"/>
          <c:showCatName val="0"/>
          <c:showSerName val="0"/>
          <c:showPercent val="0"/>
          <c:showBubbleSize val="0"/>
        </c:dLbls>
        <c:gapWidth val="83"/>
        <c:overlap val="100"/>
        <c:axId val="102896880"/>
        <c:axId val="1"/>
      </c:barChart>
      <c:catAx>
        <c:axId val="10289688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20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02896880"/>
        <c:crosses val="min"/>
        <c:crossBetween val="between"/>
        <c:majorUnit val="4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05974842767296"/>
          <c:y val="7.1070234113712369E-2"/>
          <c:w val="0.8125"/>
          <c:h val="0.90301003344481601"/>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val>
            <c:numRef>
              <c:f>Sheet1!$A$1:$F$1</c:f>
              <c:numCache>
                <c:formatCode>General</c:formatCode>
                <c:ptCount val="6"/>
                <c:pt idx="0">
                  <c:v>281462</c:v>
                </c:pt>
                <c:pt idx="1">
                  <c:v>289303</c:v>
                </c:pt>
                <c:pt idx="2">
                  <c:v>305055</c:v>
                </c:pt>
                <c:pt idx="3">
                  <c:v>310710</c:v>
                </c:pt>
                <c:pt idx="4">
                  <c:v>316996</c:v>
                </c:pt>
                <c:pt idx="5">
                  <c:v>379548</c:v>
                </c:pt>
              </c:numCache>
            </c:numRef>
          </c:val>
          <c:extLst>
            <c:ext xmlns:c16="http://schemas.microsoft.com/office/drawing/2014/chart" uri="{C3380CC4-5D6E-409C-BE32-E72D297353CC}">
              <c16:uniqueId val="{00000000-0551-4D34-9986-BEDCD8DD0734}"/>
            </c:ext>
          </c:extLst>
        </c:ser>
        <c:dLbls>
          <c:showLegendKey val="0"/>
          <c:showVal val="0"/>
          <c:showCatName val="0"/>
          <c:showSerName val="0"/>
          <c:showPercent val="0"/>
          <c:showBubbleSize val="0"/>
        </c:dLbls>
        <c:gapWidth val="60"/>
        <c:overlap val="100"/>
        <c:axId val="652974992"/>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1-0551-4D34-9986-BEDCD8DD0734}"/>
              </c:ext>
            </c:extLst>
          </c:dPt>
          <c:dPt>
            <c:idx val="1"/>
            <c:marker>
              <c:symbol val="circle"/>
              <c:size val="6"/>
            </c:marker>
            <c:bubble3D val="0"/>
            <c:extLst>
              <c:ext xmlns:c16="http://schemas.microsoft.com/office/drawing/2014/chart" uri="{C3380CC4-5D6E-409C-BE32-E72D297353CC}">
                <c16:uniqueId val="{00000002-0551-4D34-9986-BEDCD8DD0734}"/>
              </c:ext>
            </c:extLst>
          </c:dPt>
          <c:dPt>
            <c:idx val="2"/>
            <c:marker>
              <c:symbol val="circle"/>
              <c:size val="6"/>
            </c:marker>
            <c:bubble3D val="0"/>
            <c:extLst>
              <c:ext xmlns:c16="http://schemas.microsoft.com/office/drawing/2014/chart" uri="{C3380CC4-5D6E-409C-BE32-E72D297353CC}">
                <c16:uniqueId val="{00000003-0551-4D34-9986-BEDCD8DD0734}"/>
              </c:ext>
            </c:extLst>
          </c:dPt>
          <c:dPt>
            <c:idx val="3"/>
            <c:marker>
              <c:symbol val="circle"/>
              <c:size val="6"/>
            </c:marker>
            <c:bubble3D val="0"/>
            <c:extLst>
              <c:ext xmlns:c16="http://schemas.microsoft.com/office/drawing/2014/chart" uri="{C3380CC4-5D6E-409C-BE32-E72D297353CC}">
                <c16:uniqueId val="{00000004-0551-4D34-9986-BEDCD8DD0734}"/>
              </c:ext>
            </c:extLst>
          </c:dPt>
          <c:dPt>
            <c:idx val="4"/>
            <c:marker>
              <c:symbol val="circle"/>
              <c:size val="6"/>
            </c:marker>
            <c:bubble3D val="0"/>
            <c:extLst>
              <c:ext xmlns:c16="http://schemas.microsoft.com/office/drawing/2014/chart" uri="{C3380CC4-5D6E-409C-BE32-E72D297353CC}">
                <c16:uniqueId val="{00000005-0551-4D34-9986-BEDCD8DD0734}"/>
              </c:ext>
            </c:extLst>
          </c:dPt>
          <c:dPt>
            <c:idx val="5"/>
            <c:marker>
              <c:symbol val="circle"/>
              <c:size val="6"/>
            </c:marker>
            <c:bubble3D val="0"/>
            <c:extLst>
              <c:ext xmlns:c16="http://schemas.microsoft.com/office/drawing/2014/chart" uri="{C3380CC4-5D6E-409C-BE32-E72D297353CC}">
                <c16:uniqueId val="{00000006-0551-4D34-9986-BEDCD8DD0734}"/>
              </c:ext>
            </c:extLst>
          </c:dPt>
          <c:dLbls>
            <c:dLbl>
              <c:idx val="0"/>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551-4D34-9986-BEDCD8DD0734}"/>
                </c:ext>
              </c:extLst>
            </c:dLbl>
            <c:dLbl>
              <c:idx val="1"/>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551-4D34-9986-BEDCD8DD0734}"/>
                </c:ext>
              </c:extLst>
            </c:dLbl>
            <c:dLbl>
              <c:idx val="2"/>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551-4D34-9986-BEDCD8DD0734}"/>
                </c:ext>
              </c:extLst>
            </c:dLbl>
            <c:dLbl>
              <c:idx val="3"/>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551-4D34-9986-BEDCD8DD0734}"/>
                </c:ext>
              </c:extLst>
            </c:dLbl>
            <c:dLbl>
              <c:idx val="4"/>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551-4D34-9986-BEDCD8DD0734}"/>
                </c:ext>
              </c:extLst>
            </c:dLbl>
            <c:dLbl>
              <c:idx val="5"/>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551-4D34-9986-BEDCD8DD07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1.21</c:v>
                </c:pt>
                <c:pt idx="1">
                  <c:v>1.1200000000000001</c:v>
                </c:pt>
                <c:pt idx="2">
                  <c:v>1.1599999999999999</c:v>
                </c:pt>
                <c:pt idx="3">
                  <c:v>1.17</c:v>
                </c:pt>
                <c:pt idx="4">
                  <c:v>1.2</c:v>
                </c:pt>
                <c:pt idx="5">
                  <c:v>1.4</c:v>
                </c:pt>
              </c:numCache>
            </c:numRef>
          </c:val>
          <c:smooth val="0"/>
          <c:extLst>
            <c:ext xmlns:c16="http://schemas.microsoft.com/office/drawing/2014/chart" uri="{C3380CC4-5D6E-409C-BE32-E72D297353CC}">
              <c16:uniqueId val="{00000007-0551-4D34-9986-BEDCD8DD0734}"/>
            </c:ext>
          </c:extLst>
        </c:ser>
        <c:dLbls>
          <c:showLegendKey val="0"/>
          <c:showVal val="0"/>
          <c:showCatName val="0"/>
          <c:showSerName val="0"/>
          <c:showPercent val="0"/>
          <c:showBubbleSize val="0"/>
        </c:dLbls>
        <c:marker val="1"/>
        <c:smooth val="0"/>
        <c:axId val="3"/>
        <c:axId val="2"/>
      </c:lineChart>
      <c:catAx>
        <c:axId val="65297499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52974992"/>
        <c:crosses val="min"/>
        <c:crossBetween val="between"/>
        <c:majorUnit val="50000"/>
      </c:valAx>
      <c:valAx>
        <c:axId val="2"/>
        <c:scaling>
          <c:orientation val="minMax"/>
          <c:max val="1.4000000000000001"/>
          <c:min val="0"/>
        </c:scaling>
        <c:delete val="0"/>
        <c:axPos val="r"/>
        <c:majorGridlines>
          <c:spPr>
            <a:ln>
              <a:noFill/>
            </a:ln>
          </c:spPr>
        </c:majorGridlines>
        <c:numFmt formatCode="General" sourceLinked="1"/>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3"/>
        <c:crosses val="max"/>
        <c:crossBetween val="between"/>
        <c:majorUnit val="0.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28549711158406"/>
          <c:y val="2.4969794603302457E-2"/>
          <c:w val="0.79142596533900877"/>
          <c:h val="0.95006041079339509"/>
        </c:manualLayout>
      </c:layout>
      <c:scatterChart>
        <c:scatterStyle val="lineMarker"/>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1BD1-49FD-BF7E-59BC51E64D91}"/>
              </c:ext>
            </c:extLst>
          </c:dPt>
          <c:dPt>
            <c:idx val="1"/>
            <c:marker>
              <c:symbol val="none"/>
            </c:marker>
            <c:bubble3D val="0"/>
            <c:extLst>
              <c:ext xmlns:c16="http://schemas.microsoft.com/office/drawing/2014/chart" uri="{C3380CC4-5D6E-409C-BE32-E72D297353CC}">
                <c16:uniqueId val="{00000001-1BD1-49FD-BF7E-59BC51E64D91}"/>
              </c:ext>
            </c:extLst>
          </c:dPt>
          <c:dPt>
            <c:idx val="2"/>
            <c:marker>
              <c:symbol val="none"/>
            </c:marker>
            <c:bubble3D val="0"/>
            <c:extLst>
              <c:ext xmlns:c16="http://schemas.microsoft.com/office/drawing/2014/chart" uri="{C3380CC4-5D6E-409C-BE32-E72D297353CC}">
                <c16:uniqueId val="{00000002-1BD1-49FD-BF7E-59BC51E64D91}"/>
              </c:ext>
            </c:extLst>
          </c:dPt>
          <c:dPt>
            <c:idx val="3"/>
            <c:marker>
              <c:symbol val="none"/>
            </c:marker>
            <c:bubble3D val="0"/>
            <c:extLst>
              <c:ext xmlns:c16="http://schemas.microsoft.com/office/drawing/2014/chart" uri="{C3380CC4-5D6E-409C-BE32-E72D297353CC}">
                <c16:uniqueId val="{00000003-1BD1-49FD-BF7E-59BC51E64D91}"/>
              </c:ext>
            </c:extLst>
          </c:dPt>
          <c:dPt>
            <c:idx val="4"/>
            <c:marker>
              <c:symbol val="none"/>
            </c:marker>
            <c:bubble3D val="0"/>
            <c:extLst>
              <c:ext xmlns:c16="http://schemas.microsoft.com/office/drawing/2014/chart" uri="{C3380CC4-5D6E-409C-BE32-E72D297353CC}">
                <c16:uniqueId val="{00000004-1BD1-49FD-BF7E-59BC51E64D91}"/>
              </c:ext>
            </c:extLst>
          </c:dPt>
          <c:dPt>
            <c:idx val="6"/>
            <c:marker>
              <c:symbol val="none"/>
            </c:marker>
            <c:bubble3D val="0"/>
            <c:extLst>
              <c:ext xmlns:c16="http://schemas.microsoft.com/office/drawing/2014/chart" uri="{C3380CC4-5D6E-409C-BE32-E72D297353CC}">
                <c16:uniqueId val="{00000005-1BD1-49FD-BF7E-59BC51E64D91}"/>
              </c:ext>
            </c:extLst>
          </c:dPt>
          <c:dPt>
            <c:idx val="8"/>
            <c:marker>
              <c:symbol val="none"/>
            </c:marker>
            <c:bubble3D val="0"/>
            <c:extLst>
              <c:ext xmlns:c16="http://schemas.microsoft.com/office/drawing/2014/chart" uri="{C3380CC4-5D6E-409C-BE32-E72D297353CC}">
                <c16:uniqueId val="{00000006-1BD1-49FD-BF7E-59BC51E64D91}"/>
              </c:ext>
            </c:extLst>
          </c:dPt>
          <c:dLbls>
            <c:dLbl>
              <c:idx val="5"/>
              <c:layout>
                <c:manualLayout>
                  <c:x val="-6.5065369413195503E-2"/>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BD1-49FD-BF7E-59BC51E64D91}"/>
                </c:ext>
              </c:extLst>
            </c:dLbl>
            <c:dLbl>
              <c:idx val="7"/>
              <c:layout>
                <c:manualLayout>
                  <c:x val="-6.5065369413195503E-2"/>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BD1-49FD-BF7E-59BC51E64D91}"/>
                </c:ext>
              </c:extLst>
            </c:dLbl>
            <c:dLbl>
              <c:idx val="9"/>
              <c:layout>
                <c:manualLayout>
                  <c:x val="-7.2058376406202496E-2"/>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BD1-49FD-BF7E-59BC51E64D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5">
                  <c:v>335646</c:v>
                </c:pt>
                <c:pt idx="6">
                  <c:v>439516</c:v>
                </c:pt>
                <c:pt idx="7">
                  <c:v>543386</c:v>
                </c:pt>
                <c:pt idx="8">
                  <c:v>786825.5</c:v>
                </c:pt>
                <c:pt idx="9">
                  <c:v>1030265</c:v>
                </c:pt>
              </c:numCache>
            </c:numRef>
          </c:yVal>
          <c:smooth val="0"/>
          <c:extLst>
            <c:ext xmlns:c16="http://schemas.microsoft.com/office/drawing/2014/chart" uri="{C3380CC4-5D6E-409C-BE32-E72D297353CC}">
              <c16:uniqueId val="{0000000A-1BD1-49FD-BF7E-59BC51E64D91}"/>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1"/>
            <c:marker>
              <c:symbol val="none"/>
            </c:marker>
            <c:bubble3D val="0"/>
            <c:extLst>
              <c:ext xmlns:c16="http://schemas.microsoft.com/office/drawing/2014/chart" uri="{C3380CC4-5D6E-409C-BE32-E72D297353CC}">
                <c16:uniqueId val="{0000000B-1BD1-49FD-BF7E-59BC51E64D91}"/>
              </c:ext>
            </c:extLst>
          </c:dPt>
          <c:dPt>
            <c:idx val="4"/>
            <c:marker>
              <c:symbol val="none"/>
            </c:marker>
            <c:bubble3D val="0"/>
            <c:extLst>
              <c:ext xmlns:c16="http://schemas.microsoft.com/office/drawing/2014/chart" uri="{C3380CC4-5D6E-409C-BE32-E72D297353CC}">
                <c16:uniqueId val="{0000000C-1BD1-49FD-BF7E-59BC51E64D91}"/>
              </c:ext>
            </c:extLst>
          </c:dPt>
          <c:dPt>
            <c:idx val="6"/>
            <c:marker>
              <c:symbol val="none"/>
            </c:marker>
            <c:bubble3D val="0"/>
            <c:extLst>
              <c:ext xmlns:c16="http://schemas.microsoft.com/office/drawing/2014/chart" uri="{C3380CC4-5D6E-409C-BE32-E72D297353CC}">
                <c16:uniqueId val="{0000000D-1BD1-49FD-BF7E-59BC51E64D91}"/>
              </c:ext>
            </c:extLst>
          </c:dPt>
          <c:dLbls>
            <c:dLbl>
              <c:idx val="0"/>
              <c:layout>
                <c:manualLayout>
                  <c:x val="5.320766190331408E-2"/>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BD1-49FD-BF7E-59BC51E64D91}"/>
                </c:ext>
              </c:extLst>
            </c:dLbl>
            <c:dLbl>
              <c:idx val="2"/>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BD1-49FD-BF7E-59BC51E64D91}"/>
                </c:ext>
              </c:extLst>
            </c:dLbl>
            <c:dLbl>
              <c:idx val="3"/>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BD1-49FD-BF7E-59BC51E64D91}"/>
                </c:ext>
              </c:extLst>
            </c:dLbl>
            <c:dLbl>
              <c:idx val="5"/>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BD1-49FD-BF7E-59BC51E64D91}"/>
                </c:ext>
              </c:extLst>
            </c:dLbl>
            <c:dLbl>
              <c:idx val="7"/>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BD1-49FD-BF7E-59BC51E64D91}"/>
                </c:ext>
              </c:extLst>
            </c:dLbl>
            <c:dLbl>
              <c:idx val="8"/>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BD1-49FD-BF7E-59BC51E64D91}"/>
                </c:ext>
              </c:extLst>
            </c:dLbl>
            <c:dLbl>
              <c:idx val="9"/>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BD1-49FD-BF7E-59BC51E64D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58769</c:v>
                </c:pt>
                <c:pt idx="1">
                  <c:v>54311</c:v>
                </c:pt>
                <c:pt idx="2">
                  <c:v>49853</c:v>
                </c:pt>
                <c:pt idx="3">
                  <c:v>78587</c:v>
                </c:pt>
                <c:pt idx="4">
                  <c:v>74661</c:v>
                </c:pt>
                <c:pt idx="5">
                  <c:v>70735</c:v>
                </c:pt>
                <c:pt idx="6">
                  <c:v>85219</c:v>
                </c:pt>
                <c:pt idx="7">
                  <c:v>99703</c:v>
                </c:pt>
                <c:pt idx="8">
                  <c:v>114271</c:v>
                </c:pt>
                <c:pt idx="9">
                  <c:v>125862</c:v>
                </c:pt>
              </c:numCache>
            </c:numRef>
          </c:yVal>
          <c:smooth val="0"/>
          <c:extLst>
            <c:ext xmlns:c16="http://schemas.microsoft.com/office/drawing/2014/chart" uri="{C3380CC4-5D6E-409C-BE32-E72D297353CC}">
              <c16:uniqueId val="{00000015-1BD1-49FD-BF7E-59BC51E64D91}"/>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6-1BD1-49FD-BF7E-59BC51E64D91}"/>
              </c:ext>
            </c:extLst>
          </c:dPt>
          <c:dPt>
            <c:idx val="1"/>
            <c:marker>
              <c:symbol val="none"/>
            </c:marker>
            <c:bubble3D val="0"/>
            <c:extLst>
              <c:ext xmlns:c16="http://schemas.microsoft.com/office/drawing/2014/chart" uri="{C3380CC4-5D6E-409C-BE32-E72D297353CC}">
                <c16:uniqueId val="{00000017-1BD1-49FD-BF7E-59BC51E64D91}"/>
              </c:ext>
            </c:extLst>
          </c:dPt>
          <c:dPt>
            <c:idx val="2"/>
            <c:marker>
              <c:symbol val="none"/>
            </c:marker>
            <c:bubble3D val="0"/>
            <c:extLst>
              <c:ext xmlns:c16="http://schemas.microsoft.com/office/drawing/2014/chart" uri="{C3380CC4-5D6E-409C-BE32-E72D297353CC}">
                <c16:uniqueId val="{00000018-1BD1-49FD-BF7E-59BC51E64D91}"/>
              </c:ext>
            </c:extLst>
          </c:dPt>
          <c:dPt>
            <c:idx val="3"/>
            <c:marker>
              <c:symbol val="none"/>
            </c:marker>
            <c:bubble3D val="0"/>
            <c:extLst>
              <c:ext xmlns:c16="http://schemas.microsoft.com/office/drawing/2014/chart" uri="{C3380CC4-5D6E-409C-BE32-E72D297353CC}">
                <c16:uniqueId val="{00000019-1BD1-49FD-BF7E-59BC51E64D91}"/>
              </c:ext>
            </c:extLst>
          </c:dPt>
          <c:dPt>
            <c:idx val="4"/>
            <c:marker>
              <c:symbol val="none"/>
            </c:marker>
            <c:bubble3D val="0"/>
            <c:extLst>
              <c:ext xmlns:c16="http://schemas.microsoft.com/office/drawing/2014/chart" uri="{C3380CC4-5D6E-409C-BE32-E72D297353CC}">
                <c16:uniqueId val="{0000001A-1BD1-49FD-BF7E-59BC51E64D91}"/>
              </c:ext>
            </c:extLst>
          </c:dPt>
          <c:dPt>
            <c:idx val="6"/>
            <c:marker>
              <c:symbol val="none"/>
            </c:marker>
            <c:bubble3D val="0"/>
            <c:extLst>
              <c:ext xmlns:c16="http://schemas.microsoft.com/office/drawing/2014/chart" uri="{C3380CC4-5D6E-409C-BE32-E72D297353CC}">
                <c16:uniqueId val="{0000001B-1BD1-49FD-BF7E-59BC51E64D91}"/>
              </c:ext>
            </c:extLst>
          </c:dPt>
          <c:dLbls>
            <c:dLbl>
              <c:idx val="5"/>
              <c:layout>
                <c:manualLayout>
                  <c:x val="-3.9829735481909392E-2"/>
                  <c:y val="-0.12686266612968183"/>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BD1-49FD-BF7E-59BC51E64D91}"/>
                </c:ext>
              </c:extLst>
            </c:dLbl>
            <c:dLbl>
              <c:idx val="7"/>
              <c:layout>
                <c:manualLayout>
                  <c:x val="-3.9829735481909392E-2"/>
                  <c:y val="-0.12686266612968183"/>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BD1-49FD-BF7E-59BC51E64D91}"/>
                </c:ext>
              </c:extLst>
            </c:dLbl>
            <c:dLbl>
              <c:idx val="8"/>
              <c:layout>
                <c:manualLayout>
                  <c:x val="-3.9829735481909392E-2"/>
                  <c:y val="-0.1268626661296818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BD1-49FD-BF7E-59BC51E64D91}"/>
                </c:ext>
              </c:extLst>
            </c:dLbl>
            <c:dLbl>
              <c:idx val="9"/>
              <c:layout>
                <c:manualLayout>
                  <c:x val="-3.9829735481909392E-2"/>
                  <c:y val="-0.1268626661296818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1BD1-49FD-BF7E-59BC51E64D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5">
                  <c:v>30329</c:v>
                </c:pt>
                <c:pt idx="6">
                  <c:v>38084</c:v>
                </c:pt>
                <c:pt idx="7">
                  <c:v>45839</c:v>
                </c:pt>
                <c:pt idx="8">
                  <c:v>22811</c:v>
                </c:pt>
                <c:pt idx="9">
                  <c:v>22142</c:v>
                </c:pt>
              </c:numCache>
            </c:numRef>
          </c:yVal>
          <c:smooth val="0"/>
          <c:extLst>
            <c:ext xmlns:c16="http://schemas.microsoft.com/office/drawing/2014/chart" uri="{C3380CC4-5D6E-409C-BE32-E72D297353CC}">
              <c16:uniqueId val="{00000020-1BD1-49FD-BF7E-59BC51E64D91}"/>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1"/>
            <c:marker>
              <c:symbol val="none"/>
            </c:marker>
            <c:bubble3D val="0"/>
            <c:extLst>
              <c:ext xmlns:c16="http://schemas.microsoft.com/office/drawing/2014/chart" uri="{C3380CC4-5D6E-409C-BE32-E72D297353CC}">
                <c16:uniqueId val="{00000021-1BD1-49FD-BF7E-59BC51E64D91}"/>
              </c:ext>
            </c:extLst>
          </c:dPt>
          <c:dPt>
            <c:idx val="3"/>
            <c:marker>
              <c:symbol val="none"/>
            </c:marker>
            <c:bubble3D val="0"/>
            <c:extLst>
              <c:ext xmlns:c16="http://schemas.microsoft.com/office/drawing/2014/chart" uri="{C3380CC4-5D6E-409C-BE32-E72D297353CC}">
                <c16:uniqueId val="{00000022-1BD1-49FD-BF7E-59BC51E64D91}"/>
              </c:ext>
            </c:extLst>
          </c:dPt>
          <c:dPt>
            <c:idx val="4"/>
            <c:marker>
              <c:symbol val="none"/>
            </c:marker>
            <c:bubble3D val="0"/>
            <c:extLst>
              <c:ext xmlns:c16="http://schemas.microsoft.com/office/drawing/2014/chart" uri="{C3380CC4-5D6E-409C-BE32-E72D297353CC}">
                <c16:uniqueId val="{00000023-1BD1-49FD-BF7E-59BC51E64D91}"/>
              </c:ext>
            </c:extLst>
          </c:dPt>
          <c:dPt>
            <c:idx val="6"/>
            <c:marker>
              <c:symbol val="none"/>
            </c:marker>
            <c:bubble3D val="0"/>
            <c:extLst>
              <c:ext xmlns:c16="http://schemas.microsoft.com/office/drawing/2014/chart" uri="{C3380CC4-5D6E-409C-BE32-E72D297353CC}">
                <c16:uniqueId val="{00000024-1BD1-49FD-BF7E-59BC51E64D91}"/>
              </c:ext>
            </c:extLst>
          </c:dPt>
          <c:dLbls>
            <c:dLbl>
              <c:idx val="8"/>
              <c:layout>
                <c:manualLayout>
                  <c:x val="0"/>
                  <c:y val="-4.3495771244462342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1BD1-49FD-BF7E-59BC51E64D91}"/>
                </c:ext>
              </c:extLst>
            </c:dLbl>
            <c:dLbl>
              <c:idx val="9"/>
              <c:layout>
                <c:manualLayout>
                  <c:x val="0"/>
                  <c:y val="-4.3495771244462342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1BD1-49FD-BF7E-59BC51E64D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8731</c:v>
                </c:pt>
                <c:pt idx="1">
                  <c:v>9648.5</c:v>
                </c:pt>
                <c:pt idx="2">
                  <c:v>10566</c:v>
                </c:pt>
                <c:pt idx="3">
                  <c:v>11290.666666666666</c:v>
                </c:pt>
                <c:pt idx="4">
                  <c:v>12015.333333333334</c:v>
                </c:pt>
                <c:pt idx="5">
                  <c:v>12740</c:v>
                </c:pt>
                <c:pt idx="6">
                  <c:v>13597.5</c:v>
                </c:pt>
                <c:pt idx="7">
                  <c:v>14455</c:v>
                </c:pt>
                <c:pt idx="8">
                  <c:v>15364</c:v>
                </c:pt>
                <c:pt idx="9">
                  <c:v>15744</c:v>
                </c:pt>
              </c:numCache>
            </c:numRef>
          </c:yVal>
          <c:smooth val="0"/>
          <c:extLst>
            <c:ext xmlns:c16="http://schemas.microsoft.com/office/drawing/2014/chart" uri="{C3380CC4-5D6E-409C-BE32-E72D297353CC}">
              <c16:uniqueId val="{00000027-1BD1-49FD-BF7E-59BC51E64D91}"/>
            </c:ext>
          </c:extLst>
        </c:ser>
        <c:dLbls>
          <c:showLegendKey val="0"/>
          <c:showVal val="0"/>
          <c:showCatName val="0"/>
          <c:showSerName val="0"/>
          <c:showPercent val="0"/>
          <c:showBubbleSize val="0"/>
        </c:dLbls>
        <c:axId val="2004304944"/>
        <c:axId val="1"/>
      </c:scatterChart>
      <c:valAx>
        <c:axId val="2004304944"/>
        <c:scaling>
          <c:orientation val="minMax"/>
          <c:max val="2019"/>
          <c:min val="2010"/>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majorUnit val="1"/>
      </c:valAx>
      <c:valAx>
        <c:axId val="1"/>
        <c:scaling>
          <c:orientation val="minMax"/>
          <c:max val="110000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04304944"/>
        <c:crosses val="min"/>
        <c:crossBetween val="midCat"/>
        <c:majorUnit val="10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92498475299852E-2"/>
          <c:y val="0.1031941031941032"/>
          <c:w val="0.93433624720471631"/>
          <c:h val="0.84602784602784609"/>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Sheet1!$A$1:$W$1</c:f>
              <c:numCache>
                <c:formatCode>General</c:formatCode>
                <c:ptCount val="23"/>
                <c:pt idx="0">
                  <c:v>30.692420513812014</c:v>
                </c:pt>
                <c:pt idx="1">
                  <c:v>30.451983199517795</c:v>
                </c:pt>
                <c:pt idx="2">
                  <c:v>30.265559422569204</c:v>
                </c:pt>
                <c:pt idx="3">
                  <c:v>30.120793400850172</c:v>
                </c:pt>
                <c:pt idx="4">
                  <c:v>29.997285629732882</c:v>
                </c:pt>
                <c:pt idx="5">
                  <c:v>29.881265354503704</c:v>
                </c:pt>
                <c:pt idx="6">
                  <c:v>29.521135128784486</c:v>
                </c:pt>
                <c:pt idx="7">
                  <c:v>29.244932888324186</c:v>
                </c:pt>
                <c:pt idx="8">
                  <c:v>29.044553924507699</c:v>
                </c:pt>
                <c:pt idx="9">
                  <c:v>28.9128519070672</c:v>
                </c:pt>
                <c:pt idx="10">
                  <c:v>28.828101515742908</c:v>
                </c:pt>
                <c:pt idx="11">
                  <c:v>28.524192916066294</c:v>
                </c:pt>
                <c:pt idx="12">
                  <c:v>28.274756735234085</c:v>
                </c:pt>
                <c:pt idx="13">
                  <c:v>28.037864984315004</c:v>
                </c:pt>
                <c:pt idx="14">
                  <c:v>27.767850214964202</c:v>
                </c:pt>
                <c:pt idx="15">
                  <c:v>27.450972674483197</c:v>
                </c:pt>
                <c:pt idx="16">
                  <c:v>27.232683342563895</c:v>
                </c:pt>
                <c:pt idx="17">
                  <c:v>26.914901496126415</c:v>
                </c:pt>
                <c:pt idx="18">
                  <c:v>26.551197305263415</c:v>
                </c:pt>
                <c:pt idx="19">
                  <c:v>25.900000000000006</c:v>
                </c:pt>
                <c:pt idx="20">
                  <c:v>23.099999999999994</c:v>
                </c:pt>
                <c:pt idx="21">
                  <c:v>21</c:v>
                </c:pt>
                <c:pt idx="22">
                  <c:v>19.399999999999991</c:v>
                </c:pt>
              </c:numCache>
            </c:numRef>
          </c:val>
          <c:extLst>
            <c:ext xmlns:c16="http://schemas.microsoft.com/office/drawing/2014/chart" uri="{C3380CC4-5D6E-409C-BE32-E72D297353CC}">
              <c16:uniqueId val="{00000000-973F-49F8-856E-14C86740287A}"/>
            </c:ext>
          </c:extLst>
        </c:ser>
        <c:ser>
          <c:idx val="1"/>
          <c:order val="1"/>
          <c:spPr>
            <a:solidFill>
              <a:srgbClr val="80CCE8"/>
            </a:solidFill>
            <a:ln w="9525" algn="ctr">
              <a:solidFill>
                <a:srgbClr val="808080"/>
              </a:solidFill>
              <a:prstDash val="solid"/>
            </a:ln>
          </c:spPr>
          <c:invertIfNegative val="0"/>
          <c:val>
            <c:numRef>
              <c:f>Sheet1!$A$2:$W$2</c:f>
              <c:numCache>
                <c:formatCode>General</c:formatCode>
                <c:ptCount val="23"/>
                <c:pt idx="0">
                  <c:v>64.608465802256333</c:v>
                </c:pt>
                <c:pt idx="1">
                  <c:v>64.786824345321492</c:v>
                </c:pt>
                <c:pt idx="2">
                  <c:v>64.931267957804508</c:v>
                </c:pt>
                <c:pt idx="3">
                  <c:v>65.056553697199448</c:v>
                </c:pt>
                <c:pt idx="4">
                  <c:v>65.182412328142362</c:v>
                </c:pt>
                <c:pt idx="5">
                  <c:v>65.317969501629918</c:v>
                </c:pt>
                <c:pt idx="6">
                  <c:v>65.610642034257154</c:v>
                </c:pt>
                <c:pt idx="7">
                  <c:v>65.836215196740056</c:v>
                </c:pt>
                <c:pt idx="8">
                  <c:v>66.003012310344999</c:v>
                </c:pt>
                <c:pt idx="9">
                  <c:v>66.119766048829604</c:v>
                </c:pt>
                <c:pt idx="10">
                  <c:v>66.209384391699928</c:v>
                </c:pt>
                <c:pt idx="11">
                  <c:v>66.431675058387768</c:v>
                </c:pt>
                <c:pt idx="12">
                  <c:v>66.607676400004962</c:v>
                </c:pt>
                <c:pt idx="13">
                  <c:v>66.770052626412706</c:v>
                </c:pt>
                <c:pt idx="14">
                  <c:v>66.953567666147421</c:v>
                </c:pt>
                <c:pt idx="15">
                  <c:v>67.165592185276907</c:v>
                </c:pt>
                <c:pt idx="16">
                  <c:v>67.242980395878789</c:v>
                </c:pt>
                <c:pt idx="17">
                  <c:v>67.403150163485321</c:v>
                </c:pt>
                <c:pt idx="18">
                  <c:v>67.591637082007949</c:v>
                </c:pt>
                <c:pt idx="19">
                  <c:v>67.8</c:v>
                </c:pt>
                <c:pt idx="20">
                  <c:v>67.7</c:v>
                </c:pt>
                <c:pt idx="21">
                  <c:v>66.400000000000006</c:v>
                </c:pt>
                <c:pt idx="22">
                  <c:v>64.7</c:v>
                </c:pt>
              </c:numCache>
            </c:numRef>
          </c:val>
          <c:extLst>
            <c:ext xmlns:c16="http://schemas.microsoft.com/office/drawing/2014/chart" uri="{C3380CC4-5D6E-409C-BE32-E72D297353CC}">
              <c16:uniqueId val="{00000001-973F-49F8-856E-14C86740287A}"/>
            </c:ext>
          </c:extLst>
        </c:ser>
        <c:ser>
          <c:idx val="2"/>
          <c:order val="2"/>
          <c:spPr>
            <a:solidFill>
              <a:srgbClr val="C0E6F4"/>
            </a:solidFill>
            <a:ln w="9525" algn="ctr">
              <a:solidFill>
                <a:srgbClr val="808080"/>
              </a:solidFill>
              <a:prstDash val="solid"/>
            </a:ln>
          </c:spPr>
          <c:invertIfNegative val="0"/>
          <c:dLbls>
            <c:dLbl>
              <c:idx val="0"/>
              <c:layout>
                <c:manualLayout>
                  <c:x val="0"/>
                  <c:y val="-7.207207207207207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73F-49F8-856E-14C86740287A}"/>
                </c:ext>
              </c:extLst>
            </c:dLbl>
            <c:dLbl>
              <c:idx val="1"/>
              <c:layout>
                <c:manualLayout>
                  <c:x val="0"/>
                  <c:y val="-7.207207207207207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73F-49F8-856E-14C86740287A}"/>
                </c:ext>
              </c:extLst>
            </c:dLbl>
            <c:dLbl>
              <c:idx val="2"/>
              <c:layout>
                <c:manualLayout>
                  <c:x val="0"/>
                  <c:y val="-7.28910728910728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73F-49F8-856E-14C86740287A}"/>
                </c:ext>
              </c:extLst>
            </c:dLbl>
            <c:dLbl>
              <c:idx val="3"/>
              <c:layout>
                <c:manualLayout>
                  <c:x val="0"/>
                  <c:y val="-7.28910728910728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73F-49F8-856E-14C86740287A}"/>
                </c:ext>
              </c:extLst>
            </c:dLbl>
            <c:dLbl>
              <c:idx val="4"/>
              <c:layout>
                <c:manualLayout>
                  <c:x val="0"/>
                  <c:y val="-7.28910728910728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73F-49F8-856E-14C86740287A}"/>
                </c:ext>
              </c:extLst>
            </c:dLbl>
            <c:dLbl>
              <c:idx val="5"/>
              <c:layout>
                <c:manualLayout>
                  <c:x val="0"/>
                  <c:y val="-7.28910728910728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73F-49F8-856E-14C86740287A}"/>
                </c:ext>
              </c:extLst>
            </c:dLbl>
            <c:dLbl>
              <c:idx val="6"/>
              <c:layout>
                <c:manualLayout>
                  <c:x val="0"/>
                  <c:y val="-7.28910728910728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73F-49F8-856E-14C86740287A}"/>
                </c:ext>
              </c:extLst>
            </c:dLbl>
            <c:dLbl>
              <c:idx val="7"/>
              <c:layout>
                <c:manualLayout>
                  <c:x val="0"/>
                  <c:y val="-7.28910728910728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73F-49F8-856E-14C86740287A}"/>
                </c:ext>
              </c:extLst>
            </c:dLbl>
            <c:dLbl>
              <c:idx val="8"/>
              <c:layout>
                <c:manualLayout>
                  <c:x val="0"/>
                  <c:y val="-7.28910728910728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73F-49F8-856E-14C86740287A}"/>
                </c:ext>
              </c:extLst>
            </c:dLbl>
            <c:dLbl>
              <c:idx val="9"/>
              <c:layout>
                <c:manualLayout>
                  <c:x val="0"/>
                  <c:y val="-7.28910728910728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73F-49F8-856E-14C86740287A}"/>
                </c:ext>
              </c:extLst>
            </c:dLbl>
            <c:dLbl>
              <c:idx val="10"/>
              <c:layout>
                <c:manualLayout>
                  <c:x val="0"/>
                  <c:y val="-7.289107289107289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73F-49F8-856E-14C86740287A}"/>
                </c:ext>
              </c:extLst>
            </c:dLbl>
            <c:dLbl>
              <c:idx val="11"/>
              <c:layout>
                <c:manualLayout>
                  <c:x val="0"/>
                  <c:y val="-7.371007371007370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73F-49F8-856E-14C86740287A}"/>
                </c:ext>
              </c:extLst>
            </c:dLbl>
            <c:dLbl>
              <c:idx val="12"/>
              <c:layout>
                <c:manualLayout>
                  <c:x val="0"/>
                  <c:y val="-7.371007371007370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73F-49F8-856E-14C86740287A}"/>
                </c:ext>
              </c:extLst>
            </c:dLbl>
            <c:dLbl>
              <c:idx val="13"/>
              <c:layout>
                <c:manualLayout>
                  <c:x val="0"/>
                  <c:y val="-7.452907452907453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73F-49F8-856E-14C86740287A}"/>
                </c:ext>
              </c:extLst>
            </c:dLbl>
            <c:dLbl>
              <c:idx val="14"/>
              <c:layout>
                <c:manualLayout>
                  <c:x val="0"/>
                  <c:y val="-7.452907452907453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73F-49F8-856E-14C86740287A}"/>
                </c:ext>
              </c:extLst>
            </c:dLbl>
            <c:dLbl>
              <c:idx val="15"/>
              <c:layout>
                <c:manualLayout>
                  <c:x val="0"/>
                  <c:y val="-7.534807534807534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73F-49F8-856E-14C86740287A}"/>
                </c:ext>
              </c:extLst>
            </c:dLbl>
            <c:dLbl>
              <c:idx val="16"/>
              <c:layout>
                <c:manualLayout>
                  <c:x val="0"/>
                  <c:y val="-7.534807534807534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73F-49F8-856E-14C86740287A}"/>
                </c:ext>
              </c:extLst>
            </c:dLbl>
            <c:dLbl>
              <c:idx val="17"/>
              <c:layout>
                <c:manualLayout>
                  <c:x val="0"/>
                  <c:y val="-7.616707616707617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73F-49F8-856E-14C86740287A}"/>
                </c:ext>
              </c:extLst>
            </c:dLbl>
            <c:dLbl>
              <c:idx val="18"/>
              <c:layout>
                <c:manualLayout>
                  <c:x val="0"/>
                  <c:y val="-7.698607698607698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73F-49F8-856E-14C86740287A}"/>
                </c:ext>
              </c:extLst>
            </c:dLbl>
            <c:dLbl>
              <c:idx val="19"/>
              <c:layout>
                <c:manualLayout>
                  <c:x val="0"/>
                  <c:y val="-7.8624078624078622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73F-49F8-856E-14C86740287A}"/>
                </c:ext>
              </c:extLst>
            </c:dLbl>
            <c:dLbl>
              <c:idx val="20"/>
              <c:layout>
                <c:manualLayout>
                  <c:x val="0"/>
                  <c:y val="-9.0909090909090912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73F-49F8-856E-14C86740287A}"/>
                </c:ext>
              </c:extLst>
            </c:dLbl>
            <c:dLbl>
              <c:idx val="21"/>
              <c:layout>
                <c:manualLayout>
                  <c:x val="0"/>
                  <c:y val="-0.1056511056511056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73F-49F8-856E-14C86740287A}"/>
                </c:ext>
              </c:extLst>
            </c:dLbl>
            <c:dLbl>
              <c:idx val="22"/>
              <c:layout>
                <c:manualLayout>
                  <c:x val="0"/>
                  <c:y val="-0.1195741195741195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73F-49F8-856E-14C86740287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Sheet1!$A$3:$W$3</c:f>
              <c:numCache>
                <c:formatCode>General</c:formatCode>
                <c:ptCount val="23"/>
                <c:pt idx="0">
                  <c:v>4.699113683931655</c:v>
                </c:pt>
                <c:pt idx="1">
                  <c:v>4.7611924551607121</c:v>
                </c:pt>
                <c:pt idx="2">
                  <c:v>4.8031726196263058</c:v>
                </c:pt>
                <c:pt idx="3">
                  <c:v>4.8226529019503861</c:v>
                </c:pt>
                <c:pt idx="4">
                  <c:v>4.8203020421247249</c:v>
                </c:pt>
                <c:pt idx="5">
                  <c:v>4.8007651438663812</c:v>
                </c:pt>
                <c:pt idx="6">
                  <c:v>4.868222836958358</c:v>
                </c:pt>
                <c:pt idx="7">
                  <c:v>4.9188519149357512</c:v>
                </c:pt>
                <c:pt idx="8">
                  <c:v>4.9524337651473012</c:v>
                </c:pt>
                <c:pt idx="9">
                  <c:v>4.9673820441032079</c:v>
                </c:pt>
                <c:pt idx="10">
                  <c:v>4.9625140925571687</c:v>
                </c:pt>
                <c:pt idx="11">
                  <c:v>5.0441320255459328</c:v>
                </c:pt>
                <c:pt idx="12">
                  <c:v>5.1175668647609474</c:v>
                </c:pt>
                <c:pt idx="13">
                  <c:v>5.1920823892722794</c:v>
                </c:pt>
                <c:pt idx="14">
                  <c:v>5.2785821188884086</c:v>
                </c:pt>
                <c:pt idx="15">
                  <c:v>5.3834351402398894</c:v>
                </c:pt>
                <c:pt idx="16">
                  <c:v>5.5243362615573055</c:v>
                </c:pt>
                <c:pt idx="17">
                  <c:v>5.6819483403882431</c:v>
                </c:pt>
                <c:pt idx="18">
                  <c:v>5.8571656127286325</c:v>
                </c:pt>
                <c:pt idx="19">
                  <c:v>6.2999999999999945</c:v>
                </c:pt>
                <c:pt idx="20">
                  <c:v>9.1999999999999975</c:v>
                </c:pt>
                <c:pt idx="21">
                  <c:v>12.6</c:v>
                </c:pt>
                <c:pt idx="22">
                  <c:v>15.900000000000002</c:v>
                </c:pt>
              </c:numCache>
            </c:numRef>
          </c:val>
          <c:extLst>
            <c:ext xmlns:c16="http://schemas.microsoft.com/office/drawing/2014/chart" uri="{C3380CC4-5D6E-409C-BE32-E72D297353CC}">
              <c16:uniqueId val="{00000019-973F-49F8-856E-14C86740287A}"/>
            </c:ext>
          </c:extLst>
        </c:ser>
        <c:dLbls>
          <c:showLegendKey val="0"/>
          <c:showVal val="0"/>
          <c:showCatName val="0"/>
          <c:showSerName val="0"/>
          <c:showPercent val="0"/>
          <c:showBubbleSize val="0"/>
        </c:dLbls>
        <c:gapWidth val="60"/>
        <c:overlap val="100"/>
        <c:axId val="465414496"/>
        <c:axId val="465425080"/>
      </c:barChart>
      <c:catAx>
        <c:axId val="4654144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465425080"/>
        <c:crosses val="min"/>
        <c:auto val="0"/>
        <c:lblAlgn val="ctr"/>
        <c:lblOffset val="100"/>
        <c:noMultiLvlLbl val="0"/>
      </c:catAx>
      <c:valAx>
        <c:axId val="465425080"/>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6541449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32178049609243E-2"/>
          <c:y val="2.4969794603302457E-2"/>
          <c:w val="0.88685015290519875"/>
          <c:h val="0.95006041079339509"/>
        </c:manualLayout>
      </c:layout>
      <c:scatterChart>
        <c:scatterStyle val="lineMarker"/>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77A4-426B-916D-567BF0E6108C}"/>
              </c:ext>
            </c:extLst>
          </c:dPt>
          <c:dPt>
            <c:idx val="1"/>
            <c:marker>
              <c:symbol val="none"/>
            </c:marker>
            <c:bubble3D val="0"/>
            <c:extLst>
              <c:ext xmlns:c16="http://schemas.microsoft.com/office/drawing/2014/chart" uri="{C3380CC4-5D6E-409C-BE32-E72D297353CC}">
                <c16:uniqueId val="{00000001-77A4-426B-916D-567BF0E6108C}"/>
              </c:ext>
            </c:extLst>
          </c:dPt>
          <c:dPt>
            <c:idx val="2"/>
            <c:marker>
              <c:symbol val="none"/>
            </c:marker>
            <c:bubble3D val="0"/>
            <c:extLst>
              <c:ext xmlns:c16="http://schemas.microsoft.com/office/drawing/2014/chart" uri="{C3380CC4-5D6E-409C-BE32-E72D297353CC}">
                <c16:uniqueId val="{00000002-77A4-426B-916D-567BF0E6108C}"/>
              </c:ext>
            </c:extLst>
          </c:dPt>
          <c:dPt>
            <c:idx val="3"/>
            <c:marker>
              <c:symbol val="none"/>
            </c:marker>
            <c:bubble3D val="0"/>
            <c:extLst>
              <c:ext xmlns:c16="http://schemas.microsoft.com/office/drawing/2014/chart" uri="{C3380CC4-5D6E-409C-BE32-E72D297353CC}">
                <c16:uniqueId val="{00000003-77A4-426B-916D-567BF0E6108C}"/>
              </c:ext>
            </c:extLst>
          </c:dPt>
          <c:dPt>
            <c:idx val="4"/>
            <c:marker>
              <c:symbol val="none"/>
            </c:marker>
            <c:bubble3D val="0"/>
            <c:extLst>
              <c:ext xmlns:c16="http://schemas.microsoft.com/office/drawing/2014/chart" uri="{C3380CC4-5D6E-409C-BE32-E72D297353CC}">
                <c16:uniqueId val="{00000004-77A4-426B-916D-567BF0E6108C}"/>
              </c:ext>
            </c:extLst>
          </c:dPt>
          <c:dPt>
            <c:idx val="6"/>
            <c:marker>
              <c:symbol val="none"/>
            </c:marker>
            <c:bubble3D val="0"/>
            <c:extLst>
              <c:ext xmlns:c16="http://schemas.microsoft.com/office/drawing/2014/chart" uri="{C3380CC4-5D6E-409C-BE32-E72D297353CC}">
                <c16:uniqueId val="{00000005-77A4-426B-916D-567BF0E6108C}"/>
              </c:ext>
            </c:extLst>
          </c:dPt>
          <c:dPt>
            <c:idx val="8"/>
            <c:marker>
              <c:symbol val="none"/>
            </c:marker>
            <c:bubble3D val="0"/>
            <c:extLst>
              <c:ext xmlns:c16="http://schemas.microsoft.com/office/drawing/2014/chart" uri="{C3380CC4-5D6E-409C-BE32-E72D297353CC}">
                <c16:uniqueId val="{00000006-77A4-426B-916D-567BF0E6108C}"/>
              </c:ext>
            </c:extLst>
          </c:dPt>
          <c:dLbls>
            <c:dLbl>
              <c:idx val="5"/>
              <c:layout>
                <c:manualLayout>
                  <c:x val="0"/>
                  <c:y val="-4.3495771244462342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7A4-426B-916D-567BF0E6108C}"/>
                </c:ext>
              </c:extLst>
            </c:dLbl>
            <c:dLbl>
              <c:idx val="9"/>
              <c:layout>
                <c:manualLayout>
                  <c:x val="0"/>
                  <c:y val="-4.349577124446234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7A4-426B-916D-567BF0E610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5">
                  <c:v>12.99</c:v>
                </c:pt>
                <c:pt idx="6">
                  <c:v>16.760000000000002</c:v>
                </c:pt>
                <c:pt idx="7">
                  <c:v>20.53</c:v>
                </c:pt>
                <c:pt idx="8">
                  <c:v>29.3</c:v>
                </c:pt>
                <c:pt idx="9">
                  <c:v>38.07</c:v>
                </c:pt>
              </c:numCache>
            </c:numRef>
          </c:yVal>
          <c:smooth val="0"/>
          <c:extLst>
            <c:ext xmlns:c16="http://schemas.microsoft.com/office/drawing/2014/chart" uri="{C3380CC4-5D6E-409C-BE32-E72D297353CC}">
              <c16:uniqueId val="{00000009-77A4-426B-916D-567BF0E6108C}"/>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1"/>
            <c:marker>
              <c:symbol val="none"/>
            </c:marker>
            <c:bubble3D val="0"/>
            <c:extLst>
              <c:ext xmlns:c16="http://schemas.microsoft.com/office/drawing/2014/chart" uri="{C3380CC4-5D6E-409C-BE32-E72D297353CC}">
                <c16:uniqueId val="{0000000A-77A4-426B-916D-567BF0E6108C}"/>
              </c:ext>
            </c:extLst>
          </c:dPt>
          <c:dPt>
            <c:idx val="4"/>
            <c:marker>
              <c:symbol val="none"/>
            </c:marker>
            <c:bubble3D val="0"/>
            <c:extLst>
              <c:ext xmlns:c16="http://schemas.microsoft.com/office/drawing/2014/chart" uri="{C3380CC4-5D6E-409C-BE32-E72D297353CC}">
                <c16:uniqueId val="{0000000B-77A4-426B-916D-567BF0E6108C}"/>
              </c:ext>
            </c:extLst>
          </c:dPt>
          <c:dPt>
            <c:idx val="6"/>
            <c:marker>
              <c:symbol val="none"/>
            </c:marker>
            <c:bubble3D val="0"/>
            <c:extLst>
              <c:ext xmlns:c16="http://schemas.microsoft.com/office/drawing/2014/chart" uri="{C3380CC4-5D6E-409C-BE32-E72D297353CC}">
                <c16:uniqueId val="{0000000C-77A4-426B-916D-567BF0E6108C}"/>
              </c:ext>
            </c:extLst>
          </c:dPt>
          <c:dLbls>
            <c:dLbl>
              <c:idx val="0"/>
              <c:layout>
                <c:manualLayout>
                  <c:x val="3.1600407747196739E-2"/>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7A4-426B-916D-567BF0E6108C}"/>
                </c:ext>
              </c:extLst>
            </c:dLbl>
            <c:dLbl>
              <c:idx val="2"/>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7A4-426B-916D-567BF0E6108C}"/>
                </c:ext>
              </c:extLst>
            </c:dLbl>
            <c:dLbl>
              <c:idx val="3"/>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7A4-426B-916D-567BF0E6108C}"/>
                </c:ext>
              </c:extLst>
            </c:dLbl>
            <c:dLbl>
              <c:idx val="5"/>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7A4-426B-916D-567BF0E6108C}"/>
                </c:ext>
              </c:extLst>
            </c:dLbl>
            <c:dLbl>
              <c:idx val="7"/>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7A4-426B-916D-567BF0E6108C}"/>
                </c:ext>
              </c:extLst>
            </c:dLbl>
            <c:dLbl>
              <c:idx val="8"/>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7A4-426B-916D-567BF0E6108C}"/>
                </c:ext>
              </c:extLst>
            </c:dLbl>
            <c:dLbl>
              <c:idx val="9"/>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7A4-426B-916D-567BF0E610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2.4300000000000002</c:v>
                </c:pt>
                <c:pt idx="1">
                  <c:v>2.2199999999999998</c:v>
                </c:pt>
                <c:pt idx="2">
                  <c:v>2.0099999999999998</c:v>
                </c:pt>
                <c:pt idx="3">
                  <c:v>3.12</c:v>
                </c:pt>
                <c:pt idx="4">
                  <c:v>2.93</c:v>
                </c:pt>
                <c:pt idx="5">
                  <c:v>2.74</c:v>
                </c:pt>
                <c:pt idx="6">
                  <c:v>3.2549999999999999</c:v>
                </c:pt>
                <c:pt idx="7">
                  <c:v>3.77</c:v>
                </c:pt>
                <c:pt idx="8">
                  <c:v>4.2699999999999996</c:v>
                </c:pt>
                <c:pt idx="9">
                  <c:v>4.6500000000000004</c:v>
                </c:pt>
              </c:numCache>
            </c:numRef>
          </c:yVal>
          <c:smooth val="0"/>
          <c:extLst>
            <c:ext xmlns:c16="http://schemas.microsoft.com/office/drawing/2014/chart" uri="{C3380CC4-5D6E-409C-BE32-E72D297353CC}">
              <c16:uniqueId val="{00000014-77A4-426B-916D-567BF0E6108C}"/>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5-77A4-426B-916D-567BF0E6108C}"/>
              </c:ext>
            </c:extLst>
          </c:dPt>
          <c:dPt>
            <c:idx val="1"/>
            <c:marker>
              <c:symbol val="none"/>
            </c:marker>
            <c:bubble3D val="0"/>
            <c:extLst>
              <c:ext xmlns:c16="http://schemas.microsoft.com/office/drawing/2014/chart" uri="{C3380CC4-5D6E-409C-BE32-E72D297353CC}">
                <c16:uniqueId val="{00000016-77A4-426B-916D-567BF0E6108C}"/>
              </c:ext>
            </c:extLst>
          </c:dPt>
          <c:dPt>
            <c:idx val="2"/>
            <c:marker>
              <c:symbol val="none"/>
            </c:marker>
            <c:bubble3D val="0"/>
            <c:extLst>
              <c:ext xmlns:c16="http://schemas.microsoft.com/office/drawing/2014/chart" uri="{C3380CC4-5D6E-409C-BE32-E72D297353CC}">
                <c16:uniqueId val="{00000017-77A4-426B-916D-567BF0E6108C}"/>
              </c:ext>
            </c:extLst>
          </c:dPt>
          <c:dPt>
            <c:idx val="3"/>
            <c:marker>
              <c:symbol val="none"/>
            </c:marker>
            <c:bubble3D val="0"/>
            <c:extLst>
              <c:ext xmlns:c16="http://schemas.microsoft.com/office/drawing/2014/chart" uri="{C3380CC4-5D6E-409C-BE32-E72D297353CC}">
                <c16:uniqueId val="{00000018-77A4-426B-916D-567BF0E6108C}"/>
              </c:ext>
            </c:extLst>
          </c:dPt>
          <c:dPt>
            <c:idx val="4"/>
            <c:marker>
              <c:symbol val="none"/>
            </c:marker>
            <c:bubble3D val="0"/>
            <c:extLst>
              <c:ext xmlns:c16="http://schemas.microsoft.com/office/drawing/2014/chart" uri="{C3380CC4-5D6E-409C-BE32-E72D297353CC}">
                <c16:uniqueId val="{00000019-77A4-426B-916D-567BF0E6108C}"/>
              </c:ext>
            </c:extLst>
          </c:dPt>
          <c:dPt>
            <c:idx val="6"/>
            <c:marker>
              <c:symbol val="none"/>
            </c:marker>
            <c:bubble3D val="0"/>
            <c:extLst>
              <c:ext xmlns:c16="http://schemas.microsoft.com/office/drawing/2014/chart" uri="{C3380CC4-5D6E-409C-BE32-E72D297353CC}">
                <c16:uniqueId val="{0000001A-77A4-426B-916D-567BF0E6108C}"/>
              </c:ext>
            </c:extLst>
          </c:dPt>
          <c:dLbls>
            <c:dLbl>
              <c:idx val="5"/>
              <c:layout>
                <c:manualLayout>
                  <c:x val="-7.0676180767923882E-2"/>
                  <c:y val="-0.10833668948852195"/>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7A4-426B-916D-567BF0E6108C}"/>
                </c:ext>
              </c:extLst>
            </c:dLbl>
            <c:dLbl>
              <c:idx val="7"/>
              <c:layout>
                <c:manualLayout>
                  <c:x val="-7.0676180767923882E-2"/>
                  <c:y val="-0.10833668948852195"/>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7A4-426B-916D-567BF0E6108C}"/>
                </c:ext>
              </c:extLst>
            </c:dLbl>
            <c:dLbl>
              <c:idx val="8"/>
              <c:layout>
                <c:manualLayout>
                  <c:x val="-7.0676180767923882E-2"/>
                  <c:y val="-0.10833668948852195"/>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7A4-426B-916D-567BF0E6108C}"/>
                </c:ext>
              </c:extLst>
            </c:dLbl>
            <c:dLbl>
              <c:idx val="9"/>
              <c:layout>
                <c:manualLayout>
                  <c:x val="-7.0676180767923882E-2"/>
                  <c:y val="-0.10833668948852195"/>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7A4-426B-916D-567BF0E610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5">
                  <c:v>1.17</c:v>
                </c:pt>
                <c:pt idx="6">
                  <c:v>1.45</c:v>
                </c:pt>
                <c:pt idx="7">
                  <c:v>1.73</c:v>
                </c:pt>
                <c:pt idx="8">
                  <c:v>0.85</c:v>
                </c:pt>
                <c:pt idx="9">
                  <c:v>0.82</c:v>
                </c:pt>
              </c:numCache>
            </c:numRef>
          </c:yVal>
          <c:smooth val="0"/>
          <c:extLst>
            <c:ext xmlns:c16="http://schemas.microsoft.com/office/drawing/2014/chart" uri="{C3380CC4-5D6E-409C-BE32-E72D297353CC}">
              <c16:uniqueId val="{0000001F-77A4-426B-916D-567BF0E6108C}"/>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1"/>
            <c:marker>
              <c:symbol val="none"/>
            </c:marker>
            <c:bubble3D val="0"/>
            <c:extLst>
              <c:ext xmlns:c16="http://schemas.microsoft.com/office/drawing/2014/chart" uri="{C3380CC4-5D6E-409C-BE32-E72D297353CC}">
                <c16:uniqueId val="{00000020-77A4-426B-916D-567BF0E6108C}"/>
              </c:ext>
            </c:extLst>
          </c:dPt>
          <c:dPt>
            <c:idx val="3"/>
            <c:marker>
              <c:symbol val="none"/>
            </c:marker>
            <c:bubble3D val="0"/>
            <c:extLst>
              <c:ext xmlns:c16="http://schemas.microsoft.com/office/drawing/2014/chart" uri="{C3380CC4-5D6E-409C-BE32-E72D297353CC}">
                <c16:uniqueId val="{00000021-77A4-426B-916D-567BF0E6108C}"/>
              </c:ext>
            </c:extLst>
          </c:dPt>
          <c:dPt>
            <c:idx val="4"/>
            <c:marker>
              <c:symbol val="none"/>
            </c:marker>
            <c:bubble3D val="0"/>
            <c:extLst>
              <c:ext xmlns:c16="http://schemas.microsoft.com/office/drawing/2014/chart" uri="{C3380CC4-5D6E-409C-BE32-E72D297353CC}">
                <c16:uniqueId val="{00000022-77A4-426B-916D-567BF0E6108C}"/>
              </c:ext>
            </c:extLst>
          </c:dPt>
          <c:dPt>
            <c:idx val="6"/>
            <c:marker>
              <c:symbol val="none"/>
            </c:marker>
            <c:bubble3D val="0"/>
            <c:extLst>
              <c:ext xmlns:c16="http://schemas.microsoft.com/office/drawing/2014/chart" uri="{C3380CC4-5D6E-409C-BE32-E72D297353CC}">
                <c16:uniqueId val="{00000023-77A4-426B-916D-567BF0E6108C}"/>
              </c:ext>
            </c:extLst>
          </c:dPt>
          <c:dLbls>
            <c:dLbl>
              <c:idx val="8"/>
              <c:layout>
                <c:manualLayout>
                  <c:x val="0"/>
                  <c:y val="-4.349577124446234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7A4-426B-916D-567BF0E6108C}"/>
                </c:ext>
              </c:extLst>
            </c:dLbl>
            <c:dLbl>
              <c:idx val="9"/>
              <c:layout>
                <c:manualLayout>
                  <c:x val="0"/>
                  <c:y val="-4.349577124446234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7A4-426B-916D-567BF0E610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0.36</c:v>
                </c:pt>
                <c:pt idx="1">
                  <c:v>0.39500000000000002</c:v>
                </c:pt>
                <c:pt idx="2">
                  <c:v>0.43</c:v>
                </c:pt>
                <c:pt idx="3">
                  <c:v>0.45</c:v>
                </c:pt>
                <c:pt idx="4">
                  <c:v>0.47</c:v>
                </c:pt>
                <c:pt idx="5">
                  <c:v>0.49</c:v>
                </c:pt>
                <c:pt idx="6">
                  <c:v>0.52</c:v>
                </c:pt>
                <c:pt idx="7">
                  <c:v>0.55000000000000004</c:v>
                </c:pt>
                <c:pt idx="8">
                  <c:v>0.56999999999999995</c:v>
                </c:pt>
                <c:pt idx="9">
                  <c:v>0.57999999999999996</c:v>
                </c:pt>
              </c:numCache>
            </c:numRef>
          </c:yVal>
          <c:smooth val="0"/>
          <c:extLst>
            <c:ext xmlns:c16="http://schemas.microsoft.com/office/drawing/2014/chart" uri="{C3380CC4-5D6E-409C-BE32-E72D297353CC}">
              <c16:uniqueId val="{00000026-77A4-426B-916D-567BF0E6108C}"/>
            </c:ext>
          </c:extLst>
        </c:ser>
        <c:dLbls>
          <c:showLegendKey val="0"/>
          <c:showVal val="0"/>
          <c:showCatName val="0"/>
          <c:showSerName val="0"/>
          <c:showPercent val="0"/>
          <c:showBubbleSize val="0"/>
        </c:dLbls>
        <c:axId val="2013634896"/>
        <c:axId val="1"/>
      </c:scatterChart>
      <c:valAx>
        <c:axId val="2013634896"/>
        <c:scaling>
          <c:orientation val="minMax"/>
          <c:max val="2019"/>
          <c:min val="2010"/>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majorUnit val="1"/>
      </c:valAx>
      <c:valAx>
        <c:axId val="1"/>
        <c:scaling>
          <c:orientation val="minMax"/>
          <c:max val="4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13634896"/>
        <c:crosses val="min"/>
        <c:crossBetween val="midCat"/>
        <c:majorUnit val="5"/>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34497977197502E-2"/>
          <c:y val="5.3968253968253971E-2"/>
          <c:w val="0.94060316292754687"/>
          <c:h val="0.91791383219954648"/>
        </c:manualLayout>
      </c:layout>
      <c:barChart>
        <c:barDir val="col"/>
        <c:grouping val="stacked"/>
        <c:varyColors val="0"/>
        <c:ser>
          <c:idx val="0"/>
          <c:order val="0"/>
          <c:spPr>
            <a:solidFill>
              <a:srgbClr val="1F497D"/>
            </a:solidFill>
            <a:ln w="9525" cap="flat" algn="ctr">
              <a:solidFill>
                <a:srgbClr val="808080"/>
              </a:solidFill>
              <a:prstDash val="solid"/>
            </a:ln>
          </c:spPr>
          <c:invertIfNegative val="0"/>
          <c:dLbls>
            <c:dLbl>
              <c:idx val="0"/>
              <c:layout>
                <c:manualLayout>
                  <c:x val="0"/>
                  <c:y val="-8.117913832199547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528-40D7-88E9-A883BFACDA8A}"/>
                </c:ext>
              </c:extLst>
            </c:dLbl>
            <c:dLbl>
              <c:idx val="1"/>
              <c:layout>
                <c:manualLayout>
                  <c:x val="0"/>
                  <c:y val="-8.7074829931972783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528-40D7-88E9-A883BFACDA8A}"/>
                </c:ext>
              </c:extLst>
            </c:dLbl>
            <c:dLbl>
              <c:idx val="2"/>
              <c:layout>
                <c:manualLayout>
                  <c:x val="0"/>
                  <c:y val="-9.5238095238095233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528-40D7-88E9-A883BFACDA8A}"/>
                </c:ext>
              </c:extLst>
            </c:dLbl>
            <c:dLbl>
              <c:idx val="3"/>
              <c:layout>
                <c:manualLayout>
                  <c:x val="0"/>
                  <c:y val="-0.1188208616780045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528-40D7-88E9-A883BFACDA8A}"/>
                </c:ext>
              </c:extLst>
            </c:dLbl>
            <c:dLbl>
              <c:idx val="4"/>
              <c:layout>
                <c:manualLayout>
                  <c:x val="0"/>
                  <c:y val="-0.1215419501133786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528-40D7-88E9-A883BFACDA8A}"/>
                </c:ext>
              </c:extLst>
            </c:dLbl>
            <c:dLbl>
              <c:idx val="5"/>
              <c:layout>
                <c:manualLayout>
                  <c:x val="0"/>
                  <c:y val="-0.15192743764172337"/>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528-40D7-88E9-A883BFACDA8A}"/>
                </c:ext>
              </c:extLst>
            </c:dLbl>
            <c:dLbl>
              <c:idx val="6"/>
              <c:layout>
                <c:manualLayout>
                  <c:x val="0"/>
                  <c:y val="-0.1913832199546485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528-40D7-88E9-A883BFACDA8A}"/>
                </c:ext>
              </c:extLst>
            </c:dLbl>
            <c:dLbl>
              <c:idx val="7"/>
              <c:layout>
                <c:manualLayout>
                  <c:x val="0"/>
                  <c:y val="-0.23582766439909297"/>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528-40D7-88E9-A883BFACDA8A}"/>
                </c:ext>
              </c:extLst>
            </c:dLbl>
            <c:dLbl>
              <c:idx val="8"/>
              <c:layout>
                <c:manualLayout>
                  <c:x val="0"/>
                  <c:y val="-0.2521541950113378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528-40D7-88E9-A883BFACDA8A}"/>
                </c:ext>
              </c:extLst>
            </c:dLbl>
            <c:dLbl>
              <c:idx val="9"/>
              <c:layout>
                <c:manualLayout>
                  <c:x val="0"/>
                  <c:y val="-0.2666666666666666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528-40D7-88E9-A883BFACDA8A}"/>
                </c:ext>
              </c:extLst>
            </c:dLbl>
            <c:dLbl>
              <c:idx val="10"/>
              <c:layout>
                <c:manualLayout>
                  <c:x val="0"/>
                  <c:y val="-0.3709750566893423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528-40D7-88E9-A883BFACDA8A}"/>
                </c:ext>
              </c:extLst>
            </c:dLbl>
            <c:dLbl>
              <c:idx val="11"/>
              <c:layout>
                <c:manualLayout>
                  <c:x val="0"/>
                  <c:y val="-0.4331065759637188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528-40D7-88E9-A883BFACDA8A}"/>
                </c:ext>
              </c:extLst>
            </c:dLbl>
            <c:dLbl>
              <c:idx val="12"/>
              <c:layout>
                <c:manualLayout>
                  <c:x val="0"/>
                  <c:y val="-0.4367346938775510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528-40D7-88E9-A883BFACDA8A}"/>
                </c:ext>
              </c:extLst>
            </c:dLbl>
            <c:dLbl>
              <c:idx val="13"/>
              <c:layout>
                <c:manualLayout>
                  <c:x val="0"/>
                  <c:y val="-0.44263038548752837"/>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528-40D7-88E9-A883BFACDA8A}"/>
                </c:ext>
              </c:extLst>
            </c:dLbl>
            <c:dLbl>
              <c:idx val="14"/>
              <c:layout>
                <c:manualLayout>
                  <c:x val="0"/>
                  <c:y val="-0.45351473922902497"/>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528-40D7-88E9-A883BFACDA8A}"/>
                </c:ext>
              </c:extLst>
            </c:dLbl>
            <c:dLbl>
              <c:idx val="15"/>
              <c:layout>
                <c:manualLayout>
                  <c:x val="0"/>
                  <c:y val="-0.4226757369614512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528-40D7-88E9-A883BFACDA8A}"/>
                </c:ext>
              </c:extLst>
            </c:dLbl>
            <c:dLbl>
              <c:idx val="16"/>
              <c:layout>
                <c:manualLayout>
                  <c:x val="0"/>
                  <c:y val="-0.46893424036281178"/>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528-40D7-88E9-A883BFACDA8A}"/>
                </c:ext>
              </c:extLst>
            </c:dLbl>
            <c:dLbl>
              <c:idx val="17"/>
              <c:layout>
                <c:manualLayout>
                  <c:x val="0"/>
                  <c:y val="-0.47482993197278911"/>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528-40D7-88E9-A883BFACDA8A}"/>
                </c:ext>
              </c:extLst>
            </c:dLbl>
            <c:dLbl>
              <c:idx val="18"/>
              <c:layout>
                <c:manualLayout>
                  <c:x val="0"/>
                  <c:y val="-0.4866213151927437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528-40D7-88E9-A883BFACDA8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34.268739315400005</c:v>
                </c:pt>
                <c:pt idx="1">
                  <c:v>37.940891691699996</c:v>
                </c:pt>
                <c:pt idx="2">
                  <c:v>43.264584529499992</c:v>
                </c:pt>
                <c:pt idx="3">
                  <c:v>58.763674376099992</c:v>
                </c:pt>
                <c:pt idx="4">
                  <c:v>60.677125873399994</c:v>
                </c:pt>
                <c:pt idx="5">
                  <c:v>80.344422468899992</c:v>
                </c:pt>
                <c:pt idx="6">
                  <c:v>105.95051541819997</c:v>
                </c:pt>
                <c:pt idx="7">
                  <c:v>135.206560134</c:v>
                </c:pt>
                <c:pt idx="8">
                  <c:v>145.88143664110001</c:v>
                </c:pt>
                <c:pt idx="9">
                  <c:v>155.34455384949999</c:v>
                </c:pt>
                <c:pt idx="10">
                  <c:v>223.57580670939998</c:v>
                </c:pt>
                <c:pt idx="11">
                  <c:v>263.90989164410001</c:v>
                </c:pt>
                <c:pt idx="12">
                  <c:v>266.44540874009999</c:v>
                </c:pt>
                <c:pt idx="13">
                  <c:v>270.16650270039992</c:v>
                </c:pt>
                <c:pt idx="14">
                  <c:v>277.67775184079994</c:v>
                </c:pt>
                <c:pt idx="15">
                  <c:v>257.49313852629996</c:v>
                </c:pt>
                <c:pt idx="16">
                  <c:v>287.54930742390002</c:v>
                </c:pt>
                <c:pt idx="17">
                  <c:v>291.24787187279998</c:v>
                </c:pt>
                <c:pt idx="18">
                  <c:v>298.92887667799999</c:v>
                </c:pt>
              </c:numCache>
            </c:numRef>
          </c:val>
          <c:extLst>
            <c:ext xmlns:c16="http://schemas.microsoft.com/office/drawing/2014/chart" uri="{C3380CC4-5D6E-409C-BE32-E72D297353CC}">
              <c16:uniqueId val="{00000013-A528-40D7-88E9-A883BFACDA8A}"/>
            </c:ext>
          </c:extLst>
        </c:ser>
        <c:dLbls>
          <c:showLegendKey val="0"/>
          <c:showVal val="0"/>
          <c:showCatName val="0"/>
          <c:showSerName val="0"/>
          <c:showPercent val="0"/>
          <c:showBubbleSize val="0"/>
        </c:dLbls>
        <c:gapWidth val="60"/>
        <c:overlap val="100"/>
        <c:axId val="2013637808"/>
        <c:axId val="1"/>
      </c:barChart>
      <c:catAx>
        <c:axId val="201363780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13637808"/>
        <c:crosses val="min"/>
        <c:crossBetween val="between"/>
        <c:majorUnit val="5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418114353179284E-2"/>
          <c:y val="2.6770293609671848E-2"/>
          <c:w val="0.94181143531792877"/>
          <c:h val="0.94645941278065626"/>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6A64-49D9-B4A7-86D5CCFCF2A7}"/>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6A64-49D9-B4A7-86D5CCFCF2A7}"/>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6A64-49D9-B4A7-86D5CCFCF2A7}"/>
              </c:ext>
            </c:extLst>
          </c:dPt>
          <c:dPt>
            <c:idx val="11"/>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6A64-49D9-B4A7-86D5CCFCF2A7}"/>
              </c:ext>
            </c:extLst>
          </c:dPt>
          <c:dLbls>
            <c:dLbl>
              <c:idx val="0"/>
              <c:layout>
                <c:manualLayout>
                  <c:x val="0"/>
                  <c:y val="-0.2037996545768566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64-49D9-B4A7-86D5CCFCF2A7}"/>
                </c:ext>
              </c:extLst>
            </c:dLbl>
            <c:dLbl>
              <c:idx val="1"/>
              <c:layout>
                <c:manualLayout>
                  <c:x val="0"/>
                  <c:y val="-0.2176165803108808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64-49D9-B4A7-86D5CCFCF2A7}"/>
                </c:ext>
              </c:extLst>
            </c:dLbl>
            <c:dLbl>
              <c:idx val="2"/>
              <c:layout>
                <c:manualLayout>
                  <c:x val="0"/>
                  <c:y val="-0.1990500863557858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64-49D9-B4A7-86D5CCFCF2A7}"/>
                </c:ext>
              </c:extLst>
            </c:dLbl>
            <c:dLbl>
              <c:idx val="3"/>
              <c:layout>
                <c:manualLayout>
                  <c:x val="0"/>
                  <c:y val="-0.2020725388601036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64-49D9-B4A7-86D5CCFCF2A7}"/>
                </c:ext>
              </c:extLst>
            </c:dLbl>
            <c:dLbl>
              <c:idx val="4"/>
              <c:layout>
                <c:manualLayout>
                  <c:x val="0"/>
                  <c:y val="-0.2642487046632124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64-49D9-B4A7-86D5CCFCF2A7}"/>
                </c:ext>
              </c:extLst>
            </c:dLbl>
            <c:dLbl>
              <c:idx val="5"/>
              <c:layout>
                <c:manualLayout>
                  <c:x val="0"/>
                  <c:y val="-0.2763385146804835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A64-49D9-B4A7-86D5CCFCF2A7}"/>
                </c:ext>
              </c:extLst>
            </c:dLbl>
            <c:dLbl>
              <c:idx val="6"/>
              <c:layout>
                <c:manualLayout>
                  <c:x val="0"/>
                  <c:y val="-0.3156303972366148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A64-49D9-B4A7-86D5CCFCF2A7}"/>
                </c:ext>
              </c:extLst>
            </c:dLbl>
            <c:dLbl>
              <c:idx val="7"/>
              <c:layout>
                <c:manualLayout>
                  <c:x val="0"/>
                  <c:y val="-0.3411053540587219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64-49D9-B4A7-86D5CCFCF2A7}"/>
                </c:ext>
              </c:extLst>
            </c:dLbl>
            <c:dLbl>
              <c:idx val="8"/>
              <c:layout>
                <c:manualLayout>
                  <c:x val="0"/>
                  <c:y val="-0.3739205526770293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64-49D9-B4A7-86D5CCFCF2A7}"/>
                </c:ext>
              </c:extLst>
            </c:dLbl>
            <c:dLbl>
              <c:idx val="9"/>
              <c:layout>
                <c:manualLayout>
                  <c:x val="0"/>
                  <c:y val="-0.4024179620034542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64-49D9-B4A7-86D5CCFCF2A7}"/>
                </c:ext>
              </c:extLst>
            </c:dLbl>
            <c:dLbl>
              <c:idx val="10"/>
              <c:layout>
                <c:manualLayout>
                  <c:x val="0"/>
                  <c:y val="-0.4386873920552676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64-49D9-B4A7-86D5CCFCF2A7}"/>
                </c:ext>
              </c:extLst>
            </c:dLbl>
            <c:dLbl>
              <c:idx val="11"/>
              <c:layout>
                <c:manualLayout>
                  <c:x val="0"/>
                  <c:y val="-0.4784110535405872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64-49D9-B4A7-86D5CCFCF2A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6.3370000000000006</c:v>
                </c:pt>
                <c:pt idx="1">
                  <c:v>6.8270000000000008</c:v>
                </c:pt>
                <c:pt idx="2">
                  <c:v>6.149</c:v>
                </c:pt>
                <c:pt idx="3">
                  <c:v>6.2679999999999998</c:v>
                </c:pt>
                <c:pt idx="4">
                  <c:v>8.5009999999999994</c:v>
                </c:pt>
                <c:pt idx="5">
                  <c:v>8.9310000000000009</c:v>
                </c:pt>
                <c:pt idx="6">
                  <c:v>10.355</c:v>
                </c:pt>
                <c:pt idx="7">
                  <c:v>11.259</c:v>
                </c:pt>
                <c:pt idx="8">
                  <c:v>12.43</c:v>
                </c:pt>
                <c:pt idx="9">
                  <c:v>13.474</c:v>
                </c:pt>
                <c:pt idx="10">
                  <c:v>14.777000000000001</c:v>
                </c:pt>
                <c:pt idx="11">
                  <c:v>16.195999999999998</c:v>
                </c:pt>
              </c:numCache>
            </c:numRef>
          </c:val>
          <c:extLst>
            <c:ext xmlns:c16="http://schemas.microsoft.com/office/drawing/2014/chart" uri="{C3380CC4-5D6E-409C-BE32-E72D297353CC}">
              <c16:uniqueId val="{00000010-6A64-49D9-B4A7-86D5CCFCF2A7}"/>
            </c:ext>
          </c:extLst>
        </c:ser>
        <c:dLbls>
          <c:showLegendKey val="0"/>
          <c:showVal val="0"/>
          <c:showCatName val="0"/>
          <c:showSerName val="0"/>
          <c:showPercent val="0"/>
          <c:showBubbleSize val="0"/>
        </c:dLbls>
        <c:gapWidth val="60"/>
        <c:overlap val="100"/>
        <c:axId val="519782344"/>
        <c:axId val="519783912"/>
      </c:barChart>
      <c:catAx>
        <c:axId val="5197823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9783912"/>
        <c:crosses val="min"/>
        <c:auto val="0"/>
        <c:lblAlgn val="ctr"/>
        <c:lblOffset val="100"/>
        <c:noMultiLvlLbl val="0"/>
      </c:catAx>
      <c:valAx>
        <c:axId val="519783912"/>
        <c:scaling>
          <c:orientation val="minMax"/>
          <c:max val="17"/>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782344"/>
        <c:crosses val="min"/>
        <c:crossBetween val="between"/>
        <c:majorUnit val="1"/>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766547114444079E-2"/>
          <c:y val="3.4315882094148702E-2"/>
          <c:w val="0.90805347244864687"/>
          <c:h val="0.93840739111306648"/>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dLbl>
              <c:idx val="0"/>
              <c:layout>
                <c:manualLayout>
                  <c:x val="0"/>
                  <c:y val="-0.1456225252969643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92-4C7D-835A-D86737684F89}"/>
                </c:ext>
              </c:extLst>
            </c:dLbl>
            <c:dLbl>
              <c:idx val="1"/>
              <c:layout>
                <c:manualLayout>
                  <c:x val="0"/>
                  <c:y val="-0.1671799384073911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92-4C7D-835A-D86737684F89}"/>
                </c:ext>
              </c:extLst>
            </c:dLbl>
            <c:dLbl>
              <c:idx val="2"/>
              <c:layout>
                <c:manualLayout>
                  <c:x val="0"/>
                  <c:y val="-0.1570611526616806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92-4C7D-835A-D86737684F89}"/>
                </c:ext>
              </c:extLst>
            </c:dLbl>
            <c:dLbl>
              <c:idx val="3"/>
              <c:layout>
                <c:manualLayout>
                  <c:x val="0"/>
                  <c:y val="-9.810822701275846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92-4C7D-835A-D86737684F89}"/>
                </c:ext>
              </c:extLst>
            </c:dLbl>
            <c:dLbl>
              <c:idx val="4"/>
              <c:layout>
                <c:manualLayout>
                  <c:x val="0"/>
                  <c:y val="-0.1016278046634403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92-4C7D-835A-D86737684F89}"/>
                </c:ext>
              </c:extLst>
            </c:dLbl>
            <c:dLbl>
              <c:idx val="5"/>
              <c:layout>
                <c:manualLayout>
                  <c:x val="0"/>
                  <c:y val="-0.1143862736471623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92-4C7D-835A-D86737684F89}"/>
                </c:ext>
              </c:extLst>
            </c:dLbl>
            <c:dLbl>
              <c:idx val="6"/>
              <c:layout>
                <c:manualLayout>
                  <c:x val="0"/>
                  <c:y val="-0.1165860096788385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E92-4C7D-835A-D86737684F89}"/>
                </c:ext>
              </c:extLst>
            </c:dLbl>
            <c:dLbl>
              <c:idx val="7"/>
              <c:layout>
                <c:manualLayout>
                  <c:x val="0"/>
                  <c:y val="-0.1091069071711394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92-4C7D-835A-D86737684F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2.7592500000000002</c:v>
                </c:pt>
                <c:pt idx="1">
                  <c:v>3.2664399999999998</c:v>
                </c:pt>
                <c:pt idx="2">
                  <c:v>3.0230000000000001</c:v>
                </c:pt>
                <c:pt idx="3">
                  <c:v>1.6419999999999999</c:v>
                </c:pt>
                <c:pt idx="4">
                  <c:v>1.722</c:v>
                </c:pt>
                <c:pt idx="5">
                  <c:v>2.024</c:v>
                </c:pt>
                <c:pt idx="6">
                  <c:v>2.0790000000000002</c:v>
                </c:pt>
                <c:pt idx="7">
                  <c:v>1.9</c:v>
                </c:pt>
              </c:numCache>
            </c:numRef>
          </c:val>
          <c:extLst>
            <c:ext xmlns:c16="http://schemas.microsoft.com/office/drawing/2014/chart" uri="{C3380CC4-5D6E-409C-BE32-E72D297353CC}">
              <c16:uniqueId val="{00000008-FE92-4C7D-835A-D86737684F89}"/>
            </c:ext>
          </c:extLst>
        </c:ser>
        <c:ser>
          <c:idx val="1"/>
          <c:order val="1"/>
          <c:spPr>
            <a:solidFill>
              <a:srgbClr val="C0E6F4"/>
            </a:solidFill>
            <a:ln w="9525" algn="ctr">
              <a:solidFill>
                <a:srgbClr val="808080"/>
              </a:solidFill>
              <a:prstDash val="solid"/>
            </a:ln>
          </c:spPr>
          <c:invertIfNegative val="0"/>
          <c:dLbls>
            <c:dLbl>
              <c:idx val="0"/>
              <c:layout>
                <c:manualLayout>
                  <c:x val="0"/>
                  <c:y val="-0.2828860536735591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92-4C7D-835A-D86737684F89}"/>
                </c:ext>
              </c:extLst>
            </c:dLbl>
            <c:dLbl>
              <c:idx val="1"/>
              <c:layout>
                <c:manualLayout>
                  <c:x val="0"/>
                  <c:y val="-0.3044434667839859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92-4C7D-835A-D86737684F89}"/>
                </c:ext>
              </c:extLst>
            </c:dLbl>
            <c:dLbl>
              <c:idx val="2"/>
              <c:layout>
                <c:manualLayout>
                  <c:x val="0"/>
                  <c:y val="-0.2767267927848658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92-4C7D-835A-D86737684F89}"/>
                </c:ext>
              </c:extLst>
            </c:dLbl>
            <c:dLbl>
              <c:idx val="3"/>
              <c:layout>
                <c:manualLayout>
                  <c:x val="0"/>
                  <c:y val="-0.2806863176418829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92-4C7D-835A-D86737684F89}"/>
                </c:ext>
              </c:extLst>
            </c:dLbl>
            <c:dLbl>
              <c:idx val="4"/>
              <c:layout>
                <c:manualLayout>
                  <c:x val="0"/>
                  <c:y val="-0.3717553893532776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92-4C7D-835A-D86737684F89}"/>
                </c:ext>
              </c:extLst>
            </c:dLbl>
            <c:dLbl>
              <c:idx val="5"/>
              <c:layout>
                <c:manualLayout>
                  <c:x val="0"/>
                  <c:y val="-0.3928728552573690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E92-4C7D-835A-D86737684F89}"/>
                </c:ext>
              </c:extLst>
            </c:dLbl>
            <c:dLbl>
              <c:idx val="6"/>
              <c:layout>
                <c:manualLayout>
                  <c:x val="0"/>
                  <c:y val="-0.4456665200175978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92-4C7D-835A-D86737684F89}"/>
                </c:ext>
              </c:extLst>
            </c:dLbl>
            <c:dLbl>
              <c:idx val="7"/>
              <c:layout>
                <c:manualLayout>
                  <c:x val="7.6622106292794263E-3"/>
                  <c:y val="-0.4813022437307523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E92-4C7D-835A-D86737684F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5.9706200000000003</c:v>
                </c:pt>
                <c:pt idx="1">
                  <c:v>6.47044</c:v>
                </c:pt>
                <c:pt idx="2">
                  <c:v>5.8212999999999999</c:v>
                </c:pt>
                <c:pt idx="3">
                  <c:v>5.9225000000000003</c:v>
                </c:pt>
                <c:pt idx="4">
                  <c:v>8.0605999999999991</c:v>
                </c:pt>
                <c:pt idx="5">
                  <c:v>8.5451999999999995</c:v>
                </c:pt>
                <c:pt idx="6">
                  <c:v>9.7815999999999992</c:v>
                </c:pt>
                <c:pt idx="7">
                  <c:v>10.624400000000001</c:v>
                </c:pt>
              </c:numCache>
            </c:numRef>
          </c:val>
          <c:extLst>
            <c:ext xmlns:c16="http://schemas.microsoft.com/office/drawing/2014/chart" uri="{C3380CC4-5D6E-409C-BE32-E72D297353CC}">
              <c16:uniqueId val="{00000011-FE92-4C7D-835A-D86737684F89}"/>
            </c:ext>
          </c:extLst>
        </c:ser>
        <c:dLbls>
          <c:showLegendKey val="0"/>
          <c:showVal val="0"/>
          <c:showCatName val="0"/>
          <c:showSerName val="0"/>
          <c:showPercent val="0"/>
          <c:showBubbleSize val="0"/>
        </c:dLbls>
        <c:gapWidth val="60"/>
        <c:axId val="519790968"/>
        <c:axId val="519781560"/>
      </c:barChart>
      <c:lineChart>
        <c:grouping val="standard"/>
        <c:varyColors val="0"/>
        <c:ser>
          <c:idx val="2"/>
          <c:order val="2"/>
          <c:spPr>
            <a:ln w="9525" algn="ctr">
              <a:solidFill>
                <a:schemeClr val="accent1"/>
              </a:solidFill>
              <a:prstDash val="solid"/>
            </a:ln>
          </c:spPr>
          <c:marker>
            <c:symbol val="circle"/>
            <c:size val="6"/>
            <c:spPr>
              <a:solidFill>
                <a:schemeClr val="accent1"/>
              </a:solidFill>
              <a:ln w="9525" algn="ctr">
                <a:solidFill>
                  <a:schemeClr val="accent1"/>
                </a:solidFill>
                <a:prstDash val="solid"/>
              </a:ln>
            </c:spPr>
          </c:marker>
          <c:dPt>
            <c:idx val="0"/>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2-FE92-4C7D-835A-D86737684F89}"/>
              </c:ext>
            </c:extLst>
          </c:dPt>
          <c:dPt>
            <c:idx val="1"/>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3-FE92-4C7D-835A-D86737684F89}"/>
              </c:ext>
            </c:extLst>
          </c:dPt>
          <c:dPt>
            <c:idx val="2"/>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4-FE92-4C7D-835A-D86737684F89}"/>
              </c:ext>
            </c:extLst>
          </c:dPt>
          <c:dPt>
            <c:idx val="3"/>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5-FE92-4C7D-835A-D86737684F89}"/>
              </c:ext>
            </c:extLst>
          </c:dPt>
          <c:dPt>
            <c:idx val="4"/>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6-FE92-4C7D-835A-D86737684F89}"/>
              </c:ext>
            </c:extLst>
          </c:dPt>
          <c:dPt>
            <c:idx val="5"/>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7-FE92-4C7D-835A-D86737684F89}"/>
              </c:ext>
            </c:extLst>
          </c:dPt>
          <c:dPt>
            <c:idx val="6"/>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8-FE92-4C7D-835A-D86737684F89}"/>
              </c:ext>
            </c:extLst>
          </c:dPt>
          <c:dPt>
            <c:idx val="7"/>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9-FE92-4C7D-835A-D86737684F89}"/>
              </c:ext>
            </c:extLst>
          </c:dPt>
          <c:dLbls>
            <c:dLbl>
              <c:idx val="0"/>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E92-4C7D-835A-D86737684F89}"/>
                </c:ext>
              </c:extLst>
            </c:dLbl>
            <c:dLbl>
              <c:idx val="1"/>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E92-4C7D-835A-D86737684F89}"/>
                </c:ext>
              </c:extLst>
            </c:dLbl>
            <c:dLbl>
              <c:idx val="2"/>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E92-4C7D-835A-D86737684F89}"/>
                </c:ext>
              </c:extLst>
            </c:dLbl>
            <c:dLbl>
              <c:idx val="3"/>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E92-4C7D-835A-D86737684F89}"/>
                </c:ext>
              </c:extLst>
            </c:dLbl>
            <c:dLbl>
              <c:idx val="4"/>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E92-4C7D-835A-D86737684F89}"/>
                </c:ext>
              </c:extLst>
            </c:dLbl>
            <c:dLbl>
              <c:idx val="5"/>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E92-4C7D-835A-D86737684F89}"/>
                </c:ext>
              </c:extLst>
            </c:dLbl>
            <c:dLbl>
              <c:idx val="6"/>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E92-4C7D-835A-D86737684F89}"/>
                </c:ext>
              </c:extLst>
            </c:dLbl>
            <c:dLbl>
              <c:idx val="7"/>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E92-4C7D-835A-D86737684F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0">
                  <c:v>94.218399873757292</c:v>
                </c:pt>
                <c:pt idx="1">
                  <c:v>94.777208144133567</c:v>
                </c:pt>
                <c:pt idx="2">
                  <c:v>94.670678159050254</c:v>
                </c:pt>
                <c:pt idx="3">
                  <c:v>94.487874920229743</c:v>
                </c:pt>
                <c:pt idx="4">
                  <c:v>94.819433007881429</c:v>
                </c:pt>
                <c:pt idx="5">
                  <c:v>95.680214981525012</c:v>
                </c:pt>
                <c:pt idx="6">
                  <c:v>94.462578464509889</c:v>
                </c:pt>
                <c:pt idx="7">
                  <c:v>94.363620214939175</c:v>
                </c:pt>
              </c:numCache>
            </c:numRef>
          </c:val>
          <c:smooth val="0"/>
          <c:extLst>
            <c:ext xmlns:c16="http://schemas.microsoft.com/office/drawing/2014/chart" uri="{C3380CC4-5D6E-409C-BE32-E72D297353CC}">
              <c16:uniqueId val="{0000001A-FE92-4C7D-835A-D86737684F89}"/>
            </c:ext>
          </c:extLst>
        </c:ser>
        <c:dLbls>
          <c:showLegendKey val="0"/>
          <c:showVal val="0"/>
          <c:showCatName val="0"/>
          <c:showSerName val="0"/>
          <c:showPercent val="0"/>
          <c:showBubbleSize val="0"/>
        </c:dLbls>
        <c:marker val="1"/>
        <c:smooth val="0"/>
        <c:axId val="519790968"/>
        <c:axId val="519787832"/>
      </c:lineChart>
      <c:catAx>
        <c:axId val="5197909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9781560"/>
        <c:crosses val="min"/>
        <c:auto val="0"/>
        <c:lblAlgn val="ctr"/>
        <c:lblOffset val="100"/>
        <c:noMultiLvlLbl val="0"/>
      </c:catAx>
      <c:valAx>
        <c:axId val="519781560"/>
        <c:scaling>
          <c:orientation val="minMax"/>
          <c:max val="11"/>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790968"/>
        <c:crosses val="min"/>
        <c:crossBetween val="between"/>
        <c:majorUnit val="1"/>
      </c:valAx>
      <c:valAx>
        <c:axId val="519787832"/>
        <c:scaling>
          <c:orientation val="minMax"/>
          <c:max val="10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790968"/>
        <c:crosses val="max"/>
        <c:crossBetween val="between"/>
        <c:majorUnit val="1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658312742675611E-2"/>
          <c:y val="2.5930572982015891E-2"/>
          <c:w val="0.8443346276032474"/>
          <c:h val="0.92973651191969886"/>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5178256265442993E-2"/>
                  <c:y val="2.46758678377248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FB9-4F90-A4E2-C571DEAA61E1}"/>
                </c:ext>
              </c:extLst>
            </c:dLbl>
            <c:dLbl>
              <c:idx val="1"/>
              <c:layout>
                <c:manualLayout>
                  <c:x val="-1.2707377338510413E-2"/>
                  <c:y val="2.8858218318695106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FB9-4F90-A4E2-C571DEAA61E1}"/>
                </c:ext>
              </c:extLst>
            </c:dLbl>
            <c:dLbl>
              <c:idx val="3"/>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FB9-4F90-A4E2-C571DEAA61E1}"/>
                </c:ext>
              </c:extLst>
            </c:dLbl>
            <c:dLbl>
              <c:idx val="4"/>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FB9-4F90-A4E2-C571DEAA61E1}"/>
                </c:ext>
              </c:extLst>
            </c:dLbl>
            <c:dLbl>
              <c:idx val="5"/>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FB9-4F90-A4E2-C571DEAA61E1}"/>
                </c:ext>
              </c:extLst>
            </c:dLbl>
            <c:dLbl>
              <c:idx val="6"/>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FB9-4F90-A4E2-C571DEAA61E1}"/>
                </c:ext>
              </c:extLst>
            </c:dLbl>
            <c:dLbl>
              <c:idx val="7"/>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FB9-4F90-A4E2-C571DEAA61E1}"/>
                </c:ext>
              </c:extLst>
            </c:dLbl>
            <c:dLbl>
              <c:idx val="8"/>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FB9-4F90-A4E2-C571DEAA61E1}"/>
                </c:ext>
              </c:extLst>
            </c:dLbl>
            <c:dLbl>
              <c:idx val="9"/>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FB9-4F90-A4E2-C571DEAA61E1}"/>
                </c:ext>
              </c:extLst>
            </c:dLbl>
            <c:dLbl>
              <c:idx val="10"/>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FB9-4F90-A4E2-C571DEAA61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98.2</c:v>
                </c:pt>
                <c:pt idx="1">
                  <c:v>96.1</c:v>
                </c:pt>
                <c:pt idx="2">
                  <c:v>113.6</c:v>
                </c:pt>
                <c:pt idx="3">
                  <c:v>131.9</c:v>
                </c:pt>
                <c:pt idx="4">
                  <c:v>129.4</c:v>
                </c:pt>
                <c:pt idx="5">
                  <c:v>169.1</c:v>
                </c:pt>
                <c:pt idx="6">
                  <c:v>182.8</c:v>
                </c:pt>
                <c:pt idx="7">
                  <c:v>199</c:v>
                </c:pt>
                <c:pt idx="8">
                  <c:v>214.7</c:v>
                </c:pt>
                <c:pt idx="9">
                  <c:v>235.1</c:v>
                </c:pt>
                <c:pt idx="10">
                  <c:v>257.60000000000002</c:v>
                </c:pt>
              </c:numCache>
            </c:numRef>
          </c:val>
          <c:smooth val="0"/>
          <c:extLst>
            <c:ext xmlns:c16="http://schemas.microsoft.com/office/drawing/2014/chart" uri="{C3380CC4-5D6E-409C-BE32-E72D297353CC}">
              <c16:uniqueId val="{0000000A-2FB9-4F90-A4E2-C571DEAA61E1}"/>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1"/>
              <c:layout>
                <c:manualLayout>
                  <c:x val="-4.165195905400635E-2"/>
                  <c:y val="1.7565872020075281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FB9-4F90-A4E2-C571DEAA61E1}"/>
                </c:ext>
              </c:extLst>
            </c:dLbl>
            <c:dLbl>
              <c:idx val="2"/>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FB9-4F90-A4E2-C571DEAA61E1}"/>
                </c:ext>
              </c:extLst>
            </c:dLbl>
            <c:dLbl>
              <c:idx val="3"/>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FB9-4F90-A4E2-C571DEAA61E1}"/>
                </c:ext>
              </c:extLst>
            </c:dLbl>
            <c:dLbl>
              <c:idx val="4"/>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FB9-4F90-A4E2-C571DEAA61E1}"/>
                </c:ext>
              </c:extLst>
            </c:dLbl>
            <c:dLbl>
              <c:idx val="5"/>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FB9-4F90-A4E2-C571DEAA61E1}"/>
                </c:ext>
              </c:extLst>
            </c:dLbl>
            <c:dLbl>
              <c:idx val="6"/>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FB9-4F90-A4E2-C571DEAA61E1}"/>
                </c:ext>
              </c:extLst>
            </c:dLbl>
            <c:dLbl>
              <c:idx val="7"/>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FB9-4F90-A4E2-C571DEAA61E1}"/>
                </c:ext>
              </c:extLst>
            </c:dLbl>
            <c:dLbl>
              <c:idx val="8"/>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FB9-4F90-A4E2-C571DEAA61E1}"/>
                </c:ext>
              </c:extLst>
            </c:dLbl>
            <c:dLbl>
              <c:idx val="9"/>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FB9-4F90-A4E2-C571DEAA61E1}"/>
                </c:ext>
              </c:extLst>
            </c:dLbl>
            <c:dLbl>
              <c:idx val="10"/>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FB9-4F90-A4E2-C571DEAA61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149.19999999999999</c:v>
                </c:pt>
                <c:pt idx="1">
                  <c:v>128.30000000000001</c:v>
                </c:pt>
                <c:pt idx="2">
                  <c:v>157</c:v>
                </c:pt>
                <c:pt idx="3">
                  <c:v>228</c:v>
                </c:pt>
                <c:pt idx="4">
                  <c:v>237.6</c:v>
                </c:pt>
                <c:pt idx="5">
                  <c:v>249.7</c:v>
                </c:pt>
                <c:pt idx="6">
                  <c:v>271.3</c:v>
                </c:pt>
                <c:pt idx="7">
                  <c:v>301.89999999999998</c:v>
                </c:pt>
                <c:pt idx="8">
                  <c:v>329.1</c:v>
                </c:pt>
                <c:pt idx="9">
                  <c:v>363</c:v>
                </c:pt>
                <c:pt idx="10">
                  <c:v>400.2</c:v>
                </c:pt>
              </c:numCache>
            </c:numRef>
          </c:val>
          <c:smooth val="0"/>
          <c:extLst>
            <c:ext xmlns:c16="http://schemas.microsoft.com/office/drawing/2014/chart" uri="{C3380CC4-5D6E-409C-BE32-E72D297353CC}">
              <c16:uniqueId val="{00000015-2FB9-4F90-A4E2-C571DEAA61E1}"/>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1"/>
              <c:layout>
                <c:manualLayout>
                  <c:x val="-1.7649135192375574E-3"/>
                  <c:y val="-2.7185278126306986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FB9-4F90-A4E2-C571DEAA61E1}"/>
                </c:ext>
              </c:extLst>
            </c:dLbl>
            <c:dLbl>
              <c:idx val="2"/>
              <c:layout>
                <c:manualLayout>
                  <c:x val="-1.7649135192375574E-3"/>
                  <c:y val="-2.8858218318695106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FB9-4F90-A4E2-C571DEAA61E1}"/>
                </c:ext>
              </c:extLst>
            </c:dLbl>
            <c:dLbl>
              <c:idx val="3"/>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FB9-4F90-A4E2-C571DEAA61E1}"/>
                </c:ext>
              </c:extLst>
            </c:dLbl>
            <c:dLbl>
              <c:idx val="4"/>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FB9-4F90-A4E2-C571DEAA61E1}"/>
                </c:ext>
              </c:extLst>
            </c:dLbl>
            <c:dLbl>
              <c:idx val="5"/>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FB9-4F90-A4E2-C571DEAA61E1}"/>
                </c:ext>
              </c:extLst>
            </c:dLbl>
            <c:dLbl>
              <c:idx val="6"/>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FB9-4F90-A4E2-C571DEAA61E1}"/>
                </c:ext>
              </c:extLst>
            </c:dLbl>
            <c:dLbl>
              <c:idx val="7"/>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FB9-4F90-A4E2-C571DEAA61E1}"/>
                </c:ext>
              </c:extLst>
            </c:dLbl>
            <c:dLbl>
              <c:idx val="8"/>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FB9-4F90-A4E2-C571DEAA61E1}"/>
                </c:ext>
              </c:extLst>
            </c:dLbl>
            <c:dLbl>
              <c:idx val="9"/>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FB9-4F90-A4E2-C571DEAA61E1}"/>
                </c:ext>
              </c:extLst>
            </c:dLbl>
            <c:dLbl>
              <c:idx val="10"/>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FB9-4F90-A4E2-C571DEAA61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14.1</c:v>
                </c:pt>
                <c:pt idx="1">
                  <c:v>9.8000000000000007</c:v>
                </c:pt>
                <c:pt idx="2">
                  <c:v>12.9</c:v>
                </c:pt>
                <c:pt idx="3">
                  <c:v>22.7</c:v>
                </c:pt>
                <c:pt idx="4">
                  <c:v>27.9</c:v>
                </c:pt>
                <c:pt idx="5">
                  <c:v>26.2</c:v>
                </c:pt>
                <c:pt idx="6">
                  <c:v>28.7</c:v>
                </c:pt>
                <c:pt idx="7">
                  <c:v>32.5</c:v>
                </c:pt>
                <c:pt idx="8">
                  <c:v>35.700000000000003</c:v>
                </c:pt>
                <c:pt idx="9">
                  <c:v>39.5</c:v>
                </c:pt>
                <c:pt idx="10">
                  <c:v>43.6</c:v>
                </c:pt>
              </c:numCache>
            </c:numRef>
          </c:val>
          <c:smooth val="0"/>
          <c:extLst>
            <c:ext xmlns:c16="http://schemas.microsoft.com/office/drawing/2014/chart" uri="{C3380CC4-5D6E-409C-BE32-E72D297353CC}">
              <c16:uniqueId val="{00000020-2FB9-4F90-A4E2-C571DEAA61E1}"/>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1"/>
              <c:layout>
                <c:manualLayout>
                  <c:x val="3.1768443346276033E-3"/>
                  <c:y val="3.0531158511083231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FB9-4F90-A4E2-C571DEAA61E1}"/>
                </c:ext>
              </c:extLst>
            </c:dLbl>
            <c:dLbl>
              <c:idx val="2"/>
              <c:layout>
                <c:manualLayout>
                  <c:x val="1.2354394634662902E-2"/>
                  <c:y val="3.1785863655374322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FB9-4F90-A4E2-C571DEAA61E1}"/>
                </c:ext>
              </c:extLst>
            </c:dLbl>
            <c:dLbl>
              <c:idx val="6"/>
              <c:layout>
                <c:manualLayout>
                  <c:x val="2.2943875750088244E-2"/>
                  <c:y val="1.9238812212463405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FB9-4F90-A4E2-C571DEAA61E1}"/>
                </c:ext>
              </c:extLst>
            </c:dLbl>
            <c:dLbl>
              <c:idx val="7"/>
              <c:layout>
                <c:manualLayout>
                  <c:x val="2.3649841157783267E-2"/>
                  <c:y val="2.258469259723965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FB9-4F90-A4E2-C571DEAA61E1}"/>
                </c:ext>
              </c:extLst>
            </c:dLbl>
            <c:dLbl>
              <c:idx val="8"/>
              <c:layout>
                <c:manualLayout>
                  <c:x val="2.5414754677020826E-2"/>
                  <c:y val="2.509410288582183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FB9-4F90-A4E2-C571DEAA61E1}"/>
                </c:ext>
              </c:extLst>
            </c:dLbl>
            <c:dLbl>
              <c:idx val="10"/>
              <c:layout>
                <c:manualLayout>
                  <c:x val="3.7063183903988703E-2"/>
                  <c:y val="0"/>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FB9-4F90-A4E2-C571DEAA61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3.9</c:v>
                </c:pt>
                <c:pt idx="1">
                  <c:v>6.7</c:v>
                </c:pt>
                <c:pt idx="2">
                  <c:v>9.4</c:v>
                </c:pt>
                <c:pt idx="3">
                  <c:v>14.5</c:v>
                </c:pt>
                <c:pt idx="4">
                  <c:v>15.7</c:v>
                </c:pt>
                <c:pt idx="5">
                  <c:v>25.3</c:v>
                </c:pt>
                <c:pt idx="6">
                  <c:v>27.3</c:v>
                </c:pt>
                <c:pt idx="7">
                  <c:v>30</c:v>
                </c:pt>
                <c:pt idx="8">
                  <c:v>32.299999999999997</c:v>
                </c:pt>
                <c:pt idx="9">
                  <c:v>35.299999999999997</c:v>
                </c:pt>
                <c:pt idx="10">
                  <c:v>38.5</c:v>
                </c:pt>
              </c:numCache>
            </c:numRef>
          </c:val>
          <c:smooth val="0"/>
          <c:extLst>
            <c:ext xmlns:c16="http://schemas.microsoft.com/office/drawing/2014/chart" uri="{C3380CC4-5D6E-409C-BE32-E72D297353CC}">
              <c16:uniqueId val="{00000027-2FB9-4F90-A4E2-C571DEAA61E1}"/>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0"/>
              <c:layout>
                <c:manualLayout>
                  <c:x val="2.5414754677020826E-2"/>
                  <c:y val="-2.7185278126306986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2FB9-4F90-A4E2-C571DEAA61E1}"/>
                </c:ext>
              </c:extLst>
            </c:dLbl>
            <c:dLbl>
              <c:idx val="1"/>
              <c:layout>
                <c:manualLayout>
                  <c:x val="2.5767737380868336E-2"/>
                  <c:y val="-2.676704307820995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2FB9-4F90-A4E2-C571DEAA61E1}"/>
                </c:ext>
              </c:extLst>
            </c:dLbl>
            <c:dLbl>
              <c:idx val="2"/>
              <c:layout>
                <c:manualLayout>
                  <c:x val="-3.9181080127073775E-2"/>
                  <c:y val="1.1292346298619825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2FB9-4F90-A4E2-C571DEAA61E1}"/>
                </c:ext>
              </c:extLst>
            </c:dLbl>
            <c:dLbl>
              <c:idx val="5"/>
              <c:layout>
                <c:manualLayout>
                  <c:x val="0"/>
                  <c:y val="-2.7185278126306986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2FB9-4F90-A4E2-C571DEAA61E1}"/>
                </c:ext>
              </c:extLst>
            </c:dLbl>
            <c:dLbl>
              <c:idx val="6"/>
              <c:layout>
                <c:manualLayout>
                  <c:x val="0"/>
                  <c:y val="-2.7185278126306986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2FB9-4F90-A4E2-C571DEAA61E1}"/>
                </c:ext>
              </c:extLst>
            </c:dLbl>
            <c:dLbl>
              <c:idx val="7"/>
              <c:layout>
                <c:manualLayout>
                  <c:x val="-7.0596540769502295E-4"/>
                  <c:y val="-2.8858218318695106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2FB9-4F90-A4E2-C571DEAA61E1}"/>
                </c:ext>
              </c:extLst>
            </c:dLbl>
            <c:dLbl>
              <c:idx val="8"/>
              <c:layout>
                <c:manualLayout>
                  <c:x val="1.7649135192375574E-3"/>
                  <c:y val="-2.7185278126306986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2FB9-4F90-A4E2-C571DEAA61E1}"/>
                </c:ext>
              </c:extLst>
            </c:dLbl>
            <c:dLbl>
              <c:idx val="9"/>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2FB9-4F90-A4E2-C571DEAA61E1}"/>
                </c:ext>
              </c:extLst>
            </c:dLbl>
            <c:dLbl>
              <c:idx val="10"/>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2FB9-4F90-A4E2-C571DEAA61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0">
                  <c:v>182.3</c:v>
                </c:pt>
                <c:pt idx="1">
                  <c:v>166.5</c:v>
                </c:pt>
                <c:pt idx="2">
                  <c:v>75.2</c:v>
                </c:pt>
                <c:pt idx="3">
                  <c:v>87.4</c:v>
                </c:pt>
                <c:pt idx="4">
                  <c:v>89.9</c:v>
                </c:pt>
                <c:pt idx="5">
                  <c:v>104.3</c:v>
                </c:pt>
                <c:pt idx="6">
                  <c:v>113.9</c:v>
                </c:pt>
                <c:pt idx="7">
                  <c:v>125.6</c:v>
                </c:pt>
                <c:pt idx="8">
                  <c:v>134.80000000000001</c:v>
                </c:pt>
                <c:pt idx="9">
                  <c:v>146.6</c:v>
                </c:pt>
                <c:pt idx="10">
                  <c:v>160</c:v>
                </c:pt>
              </c:numCache>
            </c:numRef>
          </c:val>
          <c:smooth val="0"/>
          <c:extLst>
            <c:ext xmlns:c16="http://schemas.microsoft.com/office/drawing/2014/chart" uri="{C3380CC4-5D6E-409C-BE32-E72D297353CC}">
              <c16:uniqueId val="{00000031-2FB9-4F90-A4E2-C571DEAA61E1}"/>
            </c:ext>
          </c:extLst>
        </c:ser>
        <c:ser>
          <c:idx val="5"/>
          <c:order val="5"/>
          <c:spPr>
            <a:ln w="9525" algn="ctr">
              <a:solidFill>
                <a:srgbClr val="DC8700"/>
              </a:solidFill>
              <a:prstDash val="solid"/>
            </a:ln>
          </c:spPr>
          <c:marker>
            <c:symbol val="square"/>
            <c:size val="6"/>
            <c:spPr>
              <a:solidFill>
                <a:srgbClr val="FFFFFF"/>
              </a:solidFill>
              <a:ln w="9525" algn="ctr">
                <a:solidFill>
                  <a:srgbClr val="DC8700"/>
                </a:solidFill>
                <a:prstDash val="solid"/>
              </a:ln>
            </c:spPr>
          </c:marker>
          <c:dLbls>
            <c:dLbl>
              <c:idx val="1"/>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2FB9-4F90-A4E2-C571DEAA61E1}"/>
                </c:ext>
              </c:extLst>
            </c:dLbl>
            <c:dLbl>
              <c:idx val="2"/>
              <c:layout>
                <c:manualLayout>
                  <c:x val="-2.0120014119308152E-2"/>
                  <c:y val="-3.889585947302384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2FB9-4F90-A4E2-C571DEAA61E1}"/>
                </c:ext>
              </c:extLst>
            </c:dLbl>
            <c:dLbl>
              <c:idx val="3"/>
              <c:layout>
                <c:manualLayout>
                  <c:x val="1.8355100600070597E-2"/>
                  <c:y val="5.3534086156419906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2FB9-4F90-A4E2-C571DEAA61E1}"/>
                </c:ext>
              </c:extLst>
            </c:dLbl>
            <c:dLbl>
              <c:idx val="4"/>
              <c:layout>
                <c:manualLayout>
                  <c:x val="0"/>
                  <c:y val="4.0987034713508994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2FB9-4F90-A4E2-C571DEAA61E1}"/>
                </c:ext>
              </c:extLst>
            </c:dLbl>
            <c:dLbl>
              <c:idx val="5"/>
              <c:layout>
                <c:manualLayout>
                  <c:x val="0"/>
                  <c:y val="4.0987034713508994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2FB9-4F90-A4E2-C571DEAA61E1}"/>
                </c:ext>
              </c:extLst>
            </c:dLbl>
            <c:dLbl>
              <c:idx val="6"/>
              <c:layout>
                <c:manualLayout>
                  <c:x val="0"/>
                  <c:y val="4.0987034713508994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2FB9-4F90-A4E2-C571DEAA61E1}"/>
                </c:ext>
              </c:extLst>
            </c:dLbl>
            <c:dLbl>
              <c:idx val="7"/>
              <c:layout>
                <c:manualLayout>
                  <c:x val="0"/>
                  <c:y val="4.0987034713508994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2FB9-4F90-A4E2-C571DEAA61E1}"/>
                </c:ext>
              </c:extLst>
            </c:dLbl>
            <c:dLbl>
              <c:idx val="8"/>
              <c:layout>
                <c:manualLayout>
                  <c:x val="0"/>
                  <c:y val="4.0987034713508994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2FB9-4F90-A4E2-C571DEAA61E1}"/>
                </c:ext>
              </c:extLst>
            </c:dLbl>
            <c:dLbl>
              <c:idx val="9"/>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2FB9-4F90-A4E2-C571DEAA61E1}"/>
                </c:ext>
              </c:extLst>
            </c:dLbl>
            <c:dLbl>
              <c:idx val="10"/>
              <c:layout>
                <c:manualLayout>
                  <c:x val="0"/>
                  <c:y val="-4.1405269761606023E-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B-2FB9-4F90-A4E2-C571DEAA61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Sheet1!$A$6:$K$6</c:f>
              <c:numCache>
                <c:formatCode>General</c:formatCode>
                <c:ptCount val="11"/>
                <c:pt idx="0">
                  <c:v>235.1</c:v>
                </c:pt>
                <c:pt idx="1">
                  <c:v>207.6</c:v>
                </c:pt>
                <c:pt idx="2">
                  <c:v>258.8</c:v>
                </c:pt>
                <c:pt idx="3">
                  <c:v>365.7</c:v>
                </c:pt>
                <c:pt idx="4">
                  <c:v>392.6</c:v>
                </c:pt>
                <c:pt idx="5">
                  <c:v>461</c:v>
                </c:pt>
                <c:pt idx="6">
                  <c:v>501.9</c:v>
                </c:pt>
                <c:pt idx="7">
                  <c:v>554.20000000000005</c:v>
                </c:pt>
                <c:pt idx="8">
                  <c:v>600.79999999999995</c:v>
                </c:pt>
                <c:pt idx="9">
                  <c:v>658.3</c:v>
                </c:pt>
                <c:pt idx="10">
                  <c:v>719.8</c:v>
                </c:pt>
              </c:numCache>
            </c:numRef>
          </c:val>
          <c:smooth val="0"/>
          <c:extLst>
            <c:ext xmlns:c16="http://schemas.microsoft.com/office/drawing/2014/chart" uri="{C3380CC4-5D6E-409C-BE32-E72D297353CC}">
              <c16:uniqueId val="{0000003C-2FB9-4F90-A4E2-C571DEAA61E1}"/>
            </c:ext>
          </c:extLst>
        </c:ser>
        <c:dLbls>
          <c:showLegendKey val="0"/>
          <c:showVal val="0"/>
          <c:showCatName val="0"/>
          <c:showSerName val="0"/>
          <c:showPercent val="0"/>
          <c:showBubbleSize val="0"/>
        </c:dLbls>
        <c:marker val="1"/>
        <c:smooth val="0"/>
        <c:axId val="519797240"/>
        <c:axId val="519804688"/>
      </c:lineChart>
      <c:catAx>
        <c:axId val="5197972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519804688"/>
        <c:crosses val="min"/>
        <c:auto val="0"/>
        <c:lblAlgn val="ctr"/>
        <c:lblOffset val="100"/>
        <c:noMultiLvlLbl val="0"/>
      </c:catAx>
      <c:valAx>
        <c:axId val="519804688"/>
        <c:scaling>
          <c:orientation val="minMax"/>
          <c:max val="7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797240"/>
        <c:crosses val="min"/>
        <c:crossBetween val="midCat"/>
        <c:majorUnit val="5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5614653046848E-2"/>
          <c:y val="5.5089820359281436E-2"/>
          <c:w val="0.82564283198309263"/>
          <c:h val="0.88742514970059871"/>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val>
            <c:numRef>
              <c:f>Sheet1!$A$1:$K$1</c:f>
              <c:numCache>
                <c:formatCode>General</c:formatCode>
                <c:ptCount val="11"/>
                <c:pt idx="0">
                  <c:v>4.7</c:v>
                </c:pt>
                <c:pt idx="1">
                  <c:v>5.4</c:v>
                </c:pt>
                <c:pt idx="2">
                  <c:v>5.7</c:v>
                </c:pt>
                <c:pt idx="3">
                  <c:v>6.4</c:v>
                </c:pt>
                <c:pt idx="4">
                  <c:v>8.1</c:v>
                </c:pt>
                <c:pt idx="5">
                  <c:v>10.199999999999999</c:v>
                </c:pt>
                <c:pt idx="6">
                  <c:v>11.1</c:v>
                </c:pt>
                <c:pt idx="7">
                  <c:v>12.1</c:v>
                </c:pt>
                <c:pt idx="8">
                  <c:v>13.1</c:v>
                </c:pt>
                <c:pt idx="9">
                  <c:v>14.3</c:v>
                </c:pt>
                <c:pt idx="10">
                  <c:v>15.6</c:v>
                </c:pt>
              </c:numCache>
            </c:numRef>
          </c:val>
          <c:smooth val="0"/>
          <c:extLst>
            <c:ext xmlns:c16="http://schemas.microsoft.com/office/drawing/2014/chart" uri="{C3380CC4-5D6E-409C-BE32-E72D297353CC}">
              <c16:uniqueId val="{00000000-91FC-4853-91DA-3E11316A6761}"/>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2.9235646354350123E-2"/>
                  <c:y val="-4.750499001996007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FC-4853-91DA-3E11316A6761}"/>
                </c:ext>
              </c:extLst>
            </c:dLbl>
            <c:dLbl>
              <c:idx val="1"/>
              <c:layout>
                <c:manualLayout>
                  <c:x val="3.0644593166607961E-2"/>
                  <c:y val="-5.229540918163672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1FC-4853-91DA-3E11316A6761}"/>
                </c:ext>
              </c:extLst>
            </c:dLbl>
            <c:dLbl>
              <c:idx val="2"/>
              <c:layout>
                <c:manualLayout>
                  <c:x val="3.7689327227897147E-2"/>
                  <c:y val="-5.309381237524950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1FC-4853-91DA-3E11316A6761}"/>
                </c:ext>
              </c:extLst>
            </c:dLbl>
            <c:dLbl>
              <c:idx val="9"/>
              <c:layout>
                <c:manualLayout>
                  <c:x val="3.240577668193026E-2"/>
                  <c:y val="-8.542914171656686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1FC-4853-91DA-3E11316A676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10.4</c:v>
                </c:pt>
                <c:pt idx="1">
                  <c:v>13</c:v>
                </c:pt>
                <c:pt idx="2">
                  <c:v>20.3</c:v>
                </c:pt>
                <c:pt idx="3">
                  <c:v>15.7</c:v>
                </c:pt>
                <c:pt idx="4">
                  <c:v>19.8</c:v>
                </c:pt>
                <c:pt idx="5">
                  <c:v>29.4</c:v>
                </c:pt>
                <c:pt idx="6">
                  <c:v>32.1</c:v>
                </c:pt>
                <c:pt idx="7">
                  <c:v>34.700000000000003</c:v>
                </c:pt>
                <c:pt idx="8">
                  <c:v>37.4</c:v>
                </c:pt>
                <c:pt idx="9">
                  <c:v>40.799999999999997</c:v>
                </c:pt>
                <c:pt idx="10">
                  <c:v>44.5</c:v>
                </c:pt>
              </c:numCache>
            </c:numRef>
          </c:val>
          <c:smooth val="0"/>
          <c:extLst>
            <c:ext xmlns:c16="http://schemas.microsoft.com/office/drawing/2014/chart" uri="{C3380CC4-5D6E-409C-BE32-E72D297353CC}">
              <c16:uniqueId val="{00000005-91FC-4853-91DA-3E11316A6761}"/>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1"/>
              <c:layout>
                <c:manualLayout>
                  <c:x val="-8.8059175766114824E-3"/>
                  <c:y val="-0.11936127744510978"/>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1FC-4853-91DA-3E11316A6761}"/>
                </c:ext>
              </c:extLst>
            </c:dLbl>
            <c:dLbl>
              <c:idx val="2"/>
              <c:layout>
                <c:manualLayout>
                  <c:x val="-6.6924973582247272E-3"/>
                  <c:y val="-0.1085828343313373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1FC-4853-91DA-3E11316A6761}"/>
                </c:ext>
              </c:extLst>
            </c:dLbl>
            <c:dLbl>
              <c:idx val="3"/>
              <c:layout>
                <c:manualLayout>
                  <c:x val="-1.0214864388869321E-2"/>
                  <c:y val="-9.90019960079840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1FC-4853-91DA-3E11316A6761}"/>
                </c:ext>
              </c:extLst>
            </c:dLbl>
            <c:dLbl>
              <c:idx val="4"/>
              <c:layout>
                <c:manualLayout>
                  <c:x val="-4.9313138429024307E-3"/>
                  <c:y val="-0.1025948103792415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1FC-4853-91DA-3E11316A6761}"/>
                </c:ext>
              </c:extLst>
            </c:dLbl>
            <c:dLbl>
              <c:idx val="5"/>
              <c:layout>
                <c:manualLayout>
                  <c:x val="-6.6924973582247272E-3"/>
                  <c:y val="-0.10299401197604791"/>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1FC-4853-91DA-3E11316A6761}"/>
                </c:ext>
              </c:extLst>
            </c:dLbl>
            <c:dLbl>
              <c:idx val="6"/>
              <c:layout>
                <c:manualLayout>
                  <c:x val="0"/>
                  <c:y val="-3.95209580838323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1FC-4853-91DA-3E11316A6761}"/>
                </c:ext>
              </c:extLst>
            </c:dLbl>
            <c:dLbl>
              <c:idx val="7"/>
              <c:layout>
                <c:manualLayout>
                  <c:x val="0"/>
                  <c:y val="-3.95209580838323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1FC-4853-91DA-3E11316A6761}"/>
                </c:ext>
              </c:extLst>
            </c:dLbl>
            <c:dLbl>
              <c:idx val="8"/>
              <c:layout>
                <c:manualLayout>
                  <c:x val="-1.7611835153222965E-3"/>
                  <c:y val="-9.500998003992015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1FC-4853-91DA-3E11316A6761}"/>
                </c:ext>
              </c:extLst>
            </c:dLbl>
            <c:dLbl>
              <c:idx val="9"/>
              <c:layout>
                <c:manualLayout>
                  <c:x val="-3.522367030644593E-3"/>
                  <c:y val="-8.542914171656686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1FC-4853-91DA-3E11316A6761}"/>
                </c:ext>
              </c:extLst>
            </c:dLbl>
            <c:dLbl>
              <c:idx val="10"/>
              <c:layout>
                <c:manualLayout>
                  <c:x val="0"/>
                  <c:y val="-3.95209580838323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1FC-4853-91DA-3E11316A676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22.7</c:v>
                </c:pt>
                <c:pt idx="1">
                  <c:v>16.8</c:v>
                </c:pt>
                <c:pt idx="2">
                  <c:v>26</c:v>
                </c:pt>
                <c:pt idx="3">
                  <c:v>35</c:v>
                </c:pt>
                <c:pt idx="4">
                  <c:v>32.700000000000003</c:v>
                </c:pt>
                <c:pt idx="5">
                  <c:v>35.6</c:v>
                </c:pt>
                <c:pt idx="6">
                  <c:v>39.5</c:v>
                </c:pt>
                <c:pt idx="7">
                  <c:v>44.4</c:v>
                </c:pt>
                <c:pt idx="8">
                  <c:v>49</c:v>
                </c:pt>
                <c:pt idx="9">
                  <c:v>54.7</c:v>
                </c:pt>
                <c:pt idx="10">
                  <c:v>60.8</c:v>
                </c:pt>
              </c:numCache>
            </c:numRef>
          </c:val>
          <c:smooth val="0"/>
          <c:extLst>
            <c:ext xmlns:c16="http://schemas.microsoft.com/office/drawing/2014/chart" uri="{C3380CC4-5D6E-409C-BE32-E72D297353CC}">
              <c16:uniqueId val="{00000010-91FC-4853-91DA-3E11316A6761}"/>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7"/>
              <c:layout>
                <c:manualLayout>
                  <c:x val="4.6495244804508631E-2"/>
                  <c:y val="-3.43313373253493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1FC-4853-91DA-3E11316A6761}"/>
                </c:ext>
              </c:extLst>
            </c:dLbl>
            <c:dLbl>
              <c:idx val="8"/>
              <c:layout>
                <c:manualLayout>
                  <c:x val="4.2972877773864035E-2"/>
                  <c:y val="-3.792415169660678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1FC-4853-91DA-3E11316A6761}"/>
                </c:ext>
              </c:extLst>
            </c:dLbl>
            <c:dLbl>
              <c:idx val="10"/>
              <c:layout>
                <c:manualLayout>
                  <c:x val="4.6495244804508631E-2"/>
                  <c:y val="0"/>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1FC-4853-91DA-3E11316A676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9.1</c:v>
                </c:pt>
                <c:pt idx="1">
                  <c:v>9.1</c:v>
                </c:pt>
                <c:pt idx="2">
                  <c:v>12.6</c:v>
                </c:pt>
                <c:pt idx="3">
                  <c:v>23.4</c:v>
                </c:pt>
                <c:pt idx="4">
                  <c:v>24.4</c:v>
                </c:pt>
                <c:pt idx="5">
                  <c:v>31.6</c:v>
                </c:pt>
                <c:pt idx="6">
                  <c:v>33.9</c:v>
                </c:pt>
                <c:pt idx="7">
                  <c:v>37.5</c:v>
                </c:pt>
                <c:pt idx="8">
                  <c:v>40.5</c:v>
                </c:pt>
                <c:pt idx="9">
                  <c:v>44.3</c:v>
                </c:pt>
                <c:pt idx="10">
                  <c:v>48.5</c:v>
                </c:pt>
              </c:numCache>
            </c:numRef>
          </c:val>
          <c:smooth val="0"/>
          <c:extLst>
            <c:ext xmlns:c16="http://schemas.microsoft.com/office/drawing/2014/chart" uri="{C3380CC4-5D6E-409C-BE32-E72D297353CC}">
              <c16:uniqueId val="{00000014-91FC-4853-91DA-3E11316A6761}"/>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0"/>
              <c:layout>
                <c:manualLayout>
                  <c:x val="-1.0214864388869321E-2"/>
                  <c:y val="2.6746506986027943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1FC-4853-91DA-3E11316A6761}"/>
                </c:ext>
              </c:extLst>
            </c:dLbl>
            <c:dLbl>
              <c:idx val="1"/>
              <c:layout>
                <c:manualLayout>
                  <c:x val="0"/>
                  <c:y val="3.91217564870259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1FC-4853-91DA-3E11316A6761}"/>
                </c:ext>
              </c:extLst>
            </c:dLbl>
            <c:dLbl>
              <c:idx val="2"/>
              <c:layout>
                <c:manualLayout>
                  <c:x val="0"/>
                  <c:y val="3.91217564870259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1FC-4853-91DA-3E11316A6761}"/>
                </c:ext>
              </c:extLst>
            </c:dLbl>
            <c:dLbl>
              <c:idx val="3"/>
              <c:layout>
                <c:manualLayout>
                  <c:x val="0"/>
                  <c:y val="3.91217564870259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1FC-4853-91DA-3E11316A6761}"/>
                </c:ext>
              </c:extLst>
            </c:dLbl>
            <c:dLbl>
              <c:idx val="4"/>
              <c:layout>
                <c:manualLayout>
                  <c:x val="0"/>
                  <c:y val="3.91217564870259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1FC-4853-91DA-3E11316A6761}"/>
                </c:ext>
              </c:extLst>
            </c:dLbl>
            <c:dLbl>
              <c:idx val="5"/>
              <c:layout>
                <c:manualLayout>
                  <c:x val="0"/>
                  <c:y val="3.91217564870259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1FC-4853-91DA-3E11316A6761}"/>
                </c:ext>
              </c:extLst>
            </c:dLbl>
            <c:dLbl>
              <c:idx val="6"/>
              <c:layout>
                <c:manualLayout>
                  <c:x val="0"/>
                  <c:y val="3.91217564870259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1FC-4853-91DA-3E11316A6761}"/>
                </c:ext>
              </c:extLst>
            </c:dLbl>
            <c:dLbl>
              <c:idx val="7"/>
              <c:layout>
                <c:manualLayout>
                  <c:x val="0"/>
                  <c:y val="3.91217564870259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1FC-4853-91DA-3E11316A6761}"/>
                </c:ext>
              </c:extLst>
            </c:dLbl>
            <c:dLbl>
              <c:idx val="8"/>
              <c:layout>
                <c:manualLayout>
                  <c:x val="0"/>
                  <c:y val="3.91217564870259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1FC-4853-91DA-3E11316A6761}"/>
                </c:ext>
              </c:extLst>
            </c:dLbl>
            <c:dLbl>
              <c:idx val="9"/>
              <c:layout>
                <c:manualLayout>
                  <c:x val="0"/>
                  <c:y val="3.91217564870259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1FC-4853-91DA-3E11316A6761}"/>
                </c:ext>
              </c:extLst>
            </c:dLbl>
            <c:dLbl>
              <c:idx val="10"/>
              <c:layout>
                <c:manualLayout>
                  <c:x val="0"/>
                  <c:y val="3.912175648702594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1FC-4853-91DA-3E11316A676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0">
                  <c:v>0.8</c:v>
                </c:pt>
                <c:pt idx="1">
                  <c:v>3.2</c:v>
                </c:pt>
                <c:pt idx="2">
                  <c:v>2.4</c:v>
                </c:pt>
                <c:pt idx="3">
                  <c:v>2.8</c:v>
                </c:pt>
                <c:pt idx="4">
                  <c:v>1.8</c:v>
                </c:pt>
                <c:pt idx="5">
                  <c:v>2.5</c:v>
                </c:pt>
                <c:pt idx="6">
                  <c:v>2.6</c:v>
                </c:pt>
                <c:pt idx="7">
                  <c:v>2.9</c:v>
                </c:pt>
                <c:pt idx="8">
                  <c:v>3.1</c:v>
                </c:pt>
                <c:pt idx="9">
                  <c:v>3.3</c:v>
                </c:pt>
                <c:pt idx="10">
                  <c:v>3.6</c:v>
                </c:pt>
              </c:numCache>
            </c:numRef>
          </c:val>
          <c:smooth val="0"/>
          <c:extLst>
            <c:ext xmlns:c16="http://schemas.microsoft.com/office/drawing/2014/chart" uri="{C3380CC4-5D6E-409C-BE32-E72D297353CC}">
              <c16:uniqueId val="{00000020-91FC-4853-91DA-3E11316A6761}"/>
            </c:ext>
          </c:extLst>
        </c:ser>
        <c:ser>
          <c:idx val="5"/>
          <c:order val="5"/>
          <c:spPr>
            <a:ln w="9525" algn="ctr">
              <a:solidFill>
                <a:srgbClr val="DC8700"/>
              </a:solidFill>
              <a:prstDash val="solid"/>
            </a:ln>
          </c:spPr>
          <c:marker>
            <c:symbol val="square"/>
            <c:size val="6"/>
            <c:spPr>
              <a:solidFill>
                <a:srgbClr val="FFFFFF"/>
              </a:solidFill>
              <a:ln w="9525" algn="ctr">
                <a:solidFill>
                  <a:srgbClr val="DC8700"/>
                </a:solidFill>
                <a:prstDash val="solid"/>
              </a:ln>
            </c:spPr>
          </c:marker>
          <c:dLbls>
            <c:dLbl>
              <c:idx val="0"/>
              <c:layout>
                <c:manualLayout>
                  <c:x val="3.8746037337090526E-2"/>
                  <c:y val="-3.95209580838323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1FC-4853-91DA-3E11316A6761}"/>
                </c:ext>
              </c:extLst>
            </c:dLbl>
            <c:dLbl>
              <c:idx val="1"/>
              <c:layout>
                <c:manualLayout>
                  <c:x val="0"/>
                  <c:y val="-3.95209580838323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1FC-4853-91DA-3E11316A6761}"/>
                </c:ext>
              </c:extLst>
            </c:dLbl>
            <c:dLbl>
              <c:idx val="2"/>
              <c:layout>
                <c:manualLayout>
                  <c:x val="-2.0781965480803098E-2"/>
                  <c:y val="-6.7465069860279447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1FC-4853-91DA-3E11316A6761}"/>
                </c:ext>
              </c:extLst>
            </c:dLbl>
            <c:dLbl>
              <c:idx val="3"/>
              <c:layout>
                <c:manualLayout>
                  <c:x val="-2.9587883057414582E-2"/>
                  <c:y val="-3.273453093812375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1FC-4853-91DA-3E11316A6761}"/>
                </c:ext>
              </c:extLst>
            </c:dLbl>
            <c:dLbl>
              <c:idx val="4"/>
              <c:layout>
                <c:manualLayout>
                  <c:x val="-1.549841493483621E-2"/>
                  <c:y val="-4.151696606786427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91FC-4853-91DA-3E11316A6761}"/>
                </c:ext>
              </c:extLst>
            </c:dLbl>
            <c:dLbl>
              <c:idx val="5"/>
              <c:layout>
                <c:manualLayout>
                  <c:x val="0"/>
                  <c:y val="-3.95209580838323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91FC-4853-91DA-3E11316A6761}"/>
                </c:ext>
              </c:extLst>
            </c:dLbl>
            <c:dLbl>
              <c:idx val="6"/>
              <c:layout>
                <c:manualLayout>
                  <c:x val="-3.487143360338147E-2"/>
                  <c:y val="-3.43313373253493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91FC-4853-91DA-3E11316A6761}"/>
                </c:ext>
              </c:extLst>
            </c:dLbl>
            <c:dLbl>
              <c:idx val="7"/>
              <c:layout>
                <c:manualLayout>
                  <c:x val="-3.0644593166607961E-2"/>
                  <c:y val="-3.43313373253493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91FC-4853-91DA-3E11316A6761}"/>
                </c:ext>
              </c:extLst>
            </c:dLbl>
            <c:dLbl>
              <c:idx val="8"/>
              <c:layout>
                <c:manualLayout>
                  <c:x val="0"/>
                  <c:y val="-3.95209580838323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91FC-4853-91DA-3E11316A6761}"/>
                </c:ext>
              </c:extLst>
            </c:dLbl>
            <c:dLbl>
              <c:idx val="9"/>
              <c:layout>
                <c:manualLayout>
                  <c:x val="0"/>
                  <c:y val="-3.95209580838323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91FC-4853-91DA-3E11316A6761}"/>
                </c:ext>
              </c:extLst>
            </c:dLbl>
            <c:dLbl>
              <c:idx val="10"/>
              <c:layout>
                <c:manualLayout>
                  <c:x val="0"/>
                  <c:y val="-3.95209580838323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91FC-4853-91DA-3E11316A676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Sheet1!$A$6:$K$6</c:f>
              <c:numCache>
                <c:formatCode>General</c:formatCode>
                <c:ptCount val="11"/>
                <c:pt idx="0">
                  <c:v>187.4</c:v>
                </c:pt>
                <c:pt idx="1">
                  <c:v>160.1</c:v>
                </c:pt>
                <c:pt idx="2">
                  <c:v>191.9</c:v>
                </c:pt>
                <c:pt idx="3">
                  <c:v>282.39999999999998</c:v>
                </c:pt>
                <c:pt idx="4">
                  <c:v>305.8</c:v>
                </c:pt>
                <c:pt idx="5">
                  <c:v>351.8</c:v>
                </c:pt>
                <c:pt idx="6">
                  <c:v>382.6</c:v>
                </c:pt>
                <c:pt idx="7">
                  <c:v>422.6</c:v>
                </c:pt>
                <c:pt idx="8">
                  <c:v>457.7</c:v>
                </c:pt>
                <c:pt idx="9">
                  <c:v>500.9</c:v>
                </c:pt>
                <c:pt idx="10">
                  <c:v>546.79999999999995</c:v>
                </c:pt>
              </c:numCache>
            </c:numRef>
          </c:val>
          <c:smooth val="0"/>
          <c:extLst>
            <c:ext xmlns:c16="http://schemas.microsoft.com/office/drawing/2014/chart" uri="{C3380CC4-5D6E-409C-BE32-E72D297353CC}">
              <c16:uniqueId val="{0000002C-91FC-4853-91DA-3E11316A6761}"/>
            </c:ext>
          </c:extLst>
        </c:ser>
        <c:dLbls>
          <c:showLegendKey val="0"/>
          <c:showVal val="0"/>
          <c:showCatName val="0"/>
          <c:showSerName val="0"/>
          <c:showPercent val="0"/>
          <c:showBubbleSize val="0"/>
        </c:dLbls>
        <c:marker val="1"/>
        <c:smooth val="0"/>
        <c:axId val="519799984"/>
        <c:axId val="519805472"/>
      </c:lineChart>
      <c:catAx>
        <c:axId val="5197999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519805472"/>
        <c:crosses val="min"/>
        <c:auto val="0"/>
        <c:lblAlgn val="ctr"/>
        <c:lblOffset val="100"/>
        <c:noMultiLvlLbl val="0"/>
      </c:catAx>
      <c:valAx>
        <c:axId val="519805472"/>
        <c:scaling>
          <c:orientation val="minMax"/>
          <c:max val="5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799984"/>
        <c:crosses val="min"/>
        <c:crossBetween val="midCat"/>
        <c:majorUnit val="5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95598349381019E-2"/>
          <c:y val="2.8054298642533938E-2"/>
          <c:w val="0.94446354883081152"/>
          <c:h val="0.94389140271493222"/>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6"/>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B0B6-4F00-968C-C5BEEA47639C}"/>
              </c:ext>
            </c:extLst>
          </c:dPt>
          <c:dPt>
            <c:idx val="7"/>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B0B6-4F00-968C-C5BEEA47639C}"/>
              </c:ext>
            </c:extLst>
          </c:dPt>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B0B6-4F00-968C-C5BEEA47639C}"/>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B0B6-4F00-968C-C5BEEA47639C}"/>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9-B0B6-4F00-968C-C5BEEA47639C}"/>
              </c:ext>
            </c:extLst>
          </c:dPt>
          <c:dPt>
            <c:idx val="11"/>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B-B0B6-4F00-968C-C5BEEA47639C}"/>
              </c:ext>
            </c:extLst>
          </c:dPt>
          <c:dLbls>
            <c:dLbl>
              <c:idx val="0"/>
              <c:layout>
                <c:manualLayout>
                  <c:x val="0"/>
                  <c:y val="-0.2348416289592760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0B6-4F00-968C-C5BEEA47639C}"/>
                </c:ext>
              </c:extLst>
            </c:dLbl>
            <c:dLbl>
              <c:idx val="1"/>
              <c:layout>
                <c:manualLayout>
                  <c:x val="0"/>
                  <c:y val="-0.2294117647058823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0B6-4F00-968C-C5BEEA47639C}"/>
                </c:ext>
              </c:extLst>
            </c:dLbl>
            <c:dLbl>
              <c:idx val="2"/>
              <c:layout>
                <c:manualLayout>
                  <c:x val="0"/>
                  <c:y val="-0.224434389140271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0B6-4F00-968C-C5BEEA47639C}"/>
                </c:ext>
              </c:extLst>
            </c:dLbl>
            <c:dLbl>
              <c:idx val="3"/>
              <c:layout>
                <c:manualLayout>
                  <c:x val="0"/>
                  <c:y val="-0.2457013574660633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0B6-4F00-968C-C5BEEA47639C}"/>
                </c:ext>
              </c:extLst>
            </c:dLbl>
            <c:dLbl>
              <c:idx val="4"/>
              <c:layout>
                <c:manualLayout>
                  <c:x val="0"/>
                  <c:y val="-0.266515837104072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0B6-4F00-968C-C5BEEA47639C}"/>
                </c:ext>
              </c:extLst>
            </c:dLbl>
            <c:dLbl>
              <c:idx val="5"/>
              <c:layout>
                <c:manualLayout>
                  <c:x val="0"/>
                  <c:y val="-0.2746606334841629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0B6-4F00-968C-C5BEEA47639C}"/>
                </c:ext>
              </c:extLst>
            </c:dLbl>
            <c:dLbl>
              <c:idx val="6"/>
              <c:layout>
                <c:manualLayout>
                  <c:x val="0"/>
                  <c:y val="-0.2945701357466063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0B6-4F00-968C-C5BEEA47639C}"/>
                </c:ext>
              </c:extLst>
            </c:dLbl>
            <c:dLbl>
              <c:idx val="7"/>
              <c:layout>
                <c:manualLayout>
                  <c:x val="0"/>
                  <c:y val="-0.3262443438914027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0B6-4F00-968C-C5BEEA47639C}"/>
                </c:ext>
              </c:extLst>
            </c:dLbl>
            <c:dLbl>
              <c:idx val="8"/>
              <c:layout>
                <c:manualLayout>
                  <c:x val="0"/>
                  <c:y val="-0.3597285067873303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0B6-4F00-968C-C5BEEA47639C}"/>
                </c:ext>
              </c:extLst>
            </c:dLbl>
            <c:dLbl>
              <c:idx val="9"/>
              <c:layout>
                <c:manualLayout>
                  <c:x val="0"/>
                  <c:y val="-0.3968325791855203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0B6-4F00-968C-C5BEEA47639C}"/>
                </c:ext>
              </c:extLst>
            </c:dLbl>
            <c:dLbl>
              <c:idx val="10"/>
              <c:layout>
                <c:manualLayout>
                  <c:x val="0"/>
                  <c:y val="-0.4380090497737556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0B6-4F00-968C-C5BEEA47639C}"/>
                </c:ext>
              </c:extLst>
            </c:dLbl>
            <c:dLbl>
              <c:idx val="11"/>
              <c:layout>
                <c:manualLayout>
                  <c:x val="0"/>
                  <c:y val="-0.4837104072398190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0B6-4F00-968C-C5BEEA47639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61.07</c:v>
                </c:pt>
                <c:pt idx="1">
                  <c:v>59.4</c:v>
                </c:pt>
                <c:pt idx="2">
                  <c:v>57.899999999999991</c:v>
                </c:pt>
                <c:pt idx="3">
                  <c:v>64.300000000000011</c:v>
                </c:pt>
                <c:pt idx="4">
                  <c:v>70.400000000000006</c:v>
                </c:pt>
                <c:pt idx="5">
                  <c:v>72.899999999999991</c:v>
                </c:pt>
                <c:pt idx="6">
                  <c:v>78.800000000000011</c:v>
                </c:pt>
                <c:pt idx="7">
                  <c:v>88.2</c:v>
                </c:pt>
                <c:pt idx="8">
                  <c:v>98.200000000000017</c:v>
                </c:pt>
                <c:pt idx="9">
                  <c:v>109.19999999999999</c:v>
                </c:pt>
                <c:pt idx="10">
                  <c:v>121.3</c:v>
                </c:pt>
                <c:pt idx="11">
                  <c:v>134.80000000000001</c:v>
                </c:pt>
              </c:numCache>
            </c:numRef>
          </c:val>
          <c:extLst>
            <c:ext xmlns:c16="http://schemas.microsoft.com/office/drawing/2014/chart" uri="{C3380CC4-5D6E-409C-BE32-E72D297353CC}">
              <c16:uniqueId val="{00000012-B0B6-4F00-968C-C5BEEA47639C}"/>
            </c:ext>
          </c:extLst>
        </c:ser>
        <c:dLbls>
          <c:showLegendKey val="0"/>
          <c:showVal val="0"/>
          <c:showCatName val="0"/>
          <c:showSerName val="0"/>
          <c:showPercent val="0"/>
          <c:showBubbleSize val="0"/>
        </c:dLbls>
        <c:gapWidth val="60"/>
        <c:overlap val="100"/>
        <c:axId val="519832520"/>
        <c:axId val="519831736"/>
      </c:barChart>
      <c:catAx>
        <c:axId val="5198325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9831736"/>
        <c:crosses val="min"/>
        <c:auto val="0"/>
        <c:lblAlgn val="ctr"/>
        <c:lblOffset val="100"/>
        <c:noMultiLvlLbl val="0"/>
      </c:catAx>
      <c:valAx>
        <c:axId val="519831736"/>
        <c:scaling>
          <c:orientation val="minMax"/>
          <c:max val="14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832520"/>
        <c:crosses val="min"/>
        <c:crossBetween val="between"/>
        <c:majorUnit val="1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143279658232015E-2"/>
          <c:y val="2.9300567107750475E-2"/>
          <c:w val="0.91455800197173853"/>
          <c:h val="0.94139886578449905"/>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dLbl>
              <c:idx val="0"/>
              <c:layout>
                <c:manualLayout>
                  <c:x val="0"/>
                  <c:y val="-0.230151228733459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B44-473A-8C31-B2DE51B803F2}"/>
                </c:ext>
              </c:extLst>
            </c:dLbl>
            <c:dLbl>
              <c:idx val="1"/>
              <c:layout>
                <c:manualLayout>
                  <c:x val="0"/>
                  <c:y val="-0.2353497164461247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44-473A-8C31-B2DE51B803F2}"/>
                </c:ext>
              </c:extLst>
            </c:dLbl>
            <c:dLbl>
              <c:idx val="2"/>
              <c:layout>
                <c:manualLayout>
                  <c:x val="0"/>
                  <c:y val="-0.2698487712665406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44-473A-8C31-B2DE51B803F2}"/>
                </c:ext>
              </c:extLst>
            </c:dLbl>
            <c:dLbl>
              <c:idx val="3"/>
              <c:layout>
                <c:manualLayout>
                  <c:x val="0"/>
                  <c:y val="-0.3015122873345935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B44-473A-8C31-B2DE51B803F2}"/>
                </c:ext>
              </c:extLst>
            </c:dLbl>
            <c:dLbl>
              <c:idx val="4"/>
              <c:layout>
                <c:manualLayout>
                  <c:x val="0"/>
                  <c:y val="-0.2925330812854442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B44-473A-8C31-B2DE51B803F2}"/>
                </c:ext>
              </c:extLst>
            </c:dLbl>
            <c:dLbl>
              <c:idx val="5"/>
              <c:layout>
                <c:manualLayout>
                  <c:x val="0"/>
                  <c:y val="-0.2887523629489602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B44-473A-8C31-B2DE51B803F2}"/>
                </c:ext>
              </c:extLst>
            </c:dLbl>
            <c:dLbl>
              <c:idx val="6"/>
              <c:layout>
                <c:manualLayout>
                  <c:x val="0"/>
                  <c:y val="-0.2807183364839319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B44-473A-8C31-B2DE51B803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4.2539999999999996</c:v>
                </c:pt>
                <c:pt idx="1">
                  <c:v>4.3559999999999999</c:v>
                </c:pt>
                <c:pt idx="2">
                  <c:v>5.0889999999999995</c:v>
                </c:pt>
                <c:pt idx="3">
                  <c:v>5.7560000000000002</c:v>
                </c:pt>
                <c:pt idx="4">
                  <c:v>5.5720000000000001</c:v>
                </c:pt>
                <c:pt idx="5">
                  <c:v>5.4929999999999994</c:v>
                </c:pt>
                <c:pt idx="6">
                  <c:v>5.32</c:v>
                </c:pt>
              </c:numCache>
            </c:numRef>
          </c:val>
          <c:extLst>
            <c:ext xmlns:c16="http://schemas.microsoft.com/office/drawing/2014/chart" uri="{C3380CC4-5D6E-409C-BE32-E72D297353CC}">
              <c16:uniqueId val="{00000007-EB44-473A-8C31-B2DE51B803F2}"/>
            </c:ext>
          </c:extLst>
        </c:ser>
        <c:ser>
          <c:idx val="1"/>
          <c:order val="1"/>
          <c:spPr>
            <a:solidFill>
              <a:srgbClr val="C0E6F4"/>
            </a:solidFill>
            <a:ln w="9525" algn="ctr">
              <a:solidFill>
                <a:srgbClr val="808080"/>
              </a:solidFill>
              <a:prstDash val="solid"/>
            </a:ln>
          </c:spPr>
          <c:invertIfNegative val="0"/>
          <c:dLbls>
            <c:dLbl>
              <c:idx val="0"/>
              <c:layout>
                <c:manualLayout>
                  <c:x val="0"/>
                  <c:y val="-0.2849716446124763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B44-473A-8C31-B2DE51B803F2}"/>
                </c:ext>
              </c:extLst>
            </c:dLbl>
            <c:dLbl>
              <c:idx val="1"/>
              <c:layout>
                <c:manualLayout>
                  <c:x val="0"/>
                  <c:y val="-0.3166351606805293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B44-473A-8C31-B2DE51B803F2}"/>
                </c:ext>
              </c:extLst>
            </c:dLbl>
            <c:dLbl>
              <c:idx val="2"/>
              <c:layout>
                <c:manualLayout>
                  <c:x val="0"/>
                  <c:y val="-0.3445179584120983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B44-473A-8C31-B2DE51B803F2}"/>
                </c:ext>
              </c:extLst>
            </c:dLbl>
            <c:dLbl>
              <c:idx val="3"/>
              <c:layout>
                <c:manualLayout>
                  <c:x val="0"/>
                  <c:y val="-0.3539697542533081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B44-473A-8C31-B2DE51B803F2}"/>
                </c:ext>
              </c:extLst>
            </c:dLbl>
            <c:dLbl>
              <c:idx val="4"/>
              <c:layout>
                <c:manualLayout>
                  <c:x val="0"/>
                  <c:y val="-0.3794896030245746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B44-473A-8C31-B2DE51B803F2}"/>
                </c:ext>
              </c:extLst>
            </c:dLbl>
            <c:dLbl>
              <c:idx val="6"/>
              <c:layout>
                <c:manualLayout>
                  <c:x val="0"/>
                  <c:y val="-0.460302457466918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B44-473A-8C31-B2DE51B803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5.4129999999999994</c:v>
                </c:pt>
                <c:pt idx="1">
                  <c:v>6.0910000000000002</c:v>
                </c:pt>
                <c:pt idx="2">
                  <c:v>6.6710000000000003</c:v>
                </c:pt>
                <c:pt idx="3">
                  <c:v>6.88</c:v>
                </c:pt>
                <c:pt idx="4">
                  <c:v>7.4210000000000003</c:v>
                </c:pt>
                <c:pt idx="5">
                  <c:v>8.527000000000001</c:v>
                </c:pt>
                <c:pt idx="6">
                  <c:v>9.1300000000000008</c:v>
                </c:pt>
              </c:numCache>
            </c:numRef>
          </c:val>
          <c:extLst>
            <c:ext xmlns:c16="http://schemas.microsoft.com/office/drawing/2014/chart" uri="{C3380CC4-5D6E-409C-BE32-E72D297353CC}">
              <c16:uniqueId val="{0000000E-EB44-473A-8C31-B2DE51B803F2}"/>
            </c:ext>
          </c:extLst>
        </c:ser>
        <c:dLbls>
          <c:showLegendKey val="0"/>
          <c:showVal val="0"/>
          <c:showCatName val="0"/>
          <c:showSerName val="0"/>
          <c:showPercent val="0"/>
          <c:showBubbleSize val="0"/>
        </c:dLbls>
        <c:gapWidth val="60"/>
        <c:axId val="563829568"/>
        <c:axId val="563838584"/>
      </c:barChart>
      <c:lineChart>
        <c:grouping val="standard"/>
        <c:varyColors val="0"/>
        <c:ser>
          <c:idx val="2"/>
          <c:order val="2"/>
          <c:spPr>
            <a:ln w="9525" algn="ctr">
              <a:solidFill>
                <a:schemeClr val="accent1"/>
              </a:solidFill>
              <a:prstDash val="solid"/>
            </a:ln>
          </c:spPr>
          <c:marker>
            <c:symbol val="circle"/>
            <c:size val="6"/>
            <c:spPr>
              <a:solidFill>
                <a:schemeClr val="accent1"/>
              </a:solidFill>
              <a:ln w="9525" algn="ctr">
                <a:solidFill>
                  <a:schemeClr val="accent1"/>
                </a:solidFill>
                <a:prstDash val="solid"/>
              </a:ln>
            </c:spPr>
          </c:marker>
          <c:dPt>
            <c:idx val="0"/>
            <c:marker>
              <c:symbol val="none"/>
            </c:marker>
            <c:bubble3D val="0"/>
            <c:extLst>
              <c:ext xmlns:c16="http://schemas.microsoft.com/office/drawing/2014/chart" uri="{C3380CC4-5D6E-409C-BE32-E72D297353CC}">
                <c16:uniqueId val="{0000000F-EB44-473A-8C31-B2DE51B803F2}"/>
              </c:ext>
            </c:extLst>
          </c:dPt>
          <c:dPt>
            <c:idx val="1"/>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0-EB44-473A-8C31-B2DE51B803F2}"/>
              </c:ext>
            </c:extLst>
          </c:dPt>
          <c:dPt>
            <c:idx val="2"/>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1-EB44-473A-8C31-B2DE51B803F2}"/>
              </c:ext>
            </c:extLst>
          </c:dPt>
          <c:dPt>
            <c:idx val="3"/>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2-EB44-473A-8C31-B2DE51B803F2}"/>
              </c:ext>
            </c:extLst>
          </c:dPt>
          <c:dPt>
            <c:idx val="4"/>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3-EB44-473A-8C31-B2DE51B803F2}"/>
              </c:ext>
            </c:extLst>
          </c:dPt>
          <c:dPt>
            <c:idx val="5"/>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4-EB44-473A-8C31-B2DE51B803F2}"/>
              </c:ext>
            </c:extLst>
          </c:dPt>
          <c:dPt>
            <c:idx val="6"/>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5-EB44-473A-8C31-B2DE51B803F2}"/>
              </c:ext>
            </c:extLst>
          </c:dPt>
          <c:dLbls>
            <c:dLbl>
              <c:idx val="1"/>
              <c:layout>
                <c:manualLayout>
                  <c:x val="0"/>
                  <c:y val="-5.103969754253308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B44-473A-8C31-B2DE51B803F2}"/>
                </c:ext>
              </c:extLst>
            </c:dLbl>
            <c:dLbl>
              <c:idx val="2"/>
              <c:layout>
                <c:manualLayout>
                  <c:x val="0"/>
                  <c:y val="-5.103969754253308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B44-473A-8C31-B2DE51B803F2}"/>
                </c:ext>
              </c:extLst>
            </c:dLbl>
            <c:dLbl>
              <c:idx val="3"/>
              <c:layout>
                <c:manualLayout>
                  <c:x val="0"/>
                  <c:y val="-5.103969754253308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B44-473A-8C31-B2DE51B803F2}"/>
                </c:ext>
              </c:extLst>
            </c:dLbl>
            <c:dLbl>
              <c:idx val="4"/>
              <c:layout>
                <c:manualLayout>
                  <c:x val="0"/>
                  <c:y val="-5.103969754253308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B44-473A-8C31-B2DE51B803F2}"/>
                </c:ext>
              </c:extLst>
            </c:dLbl>
            <c:dLbl>
              <c:idx val="5"/>
              <c:layout>
                <c:manualLayout>
                  <c:x val="0"/>
                  <c:y val="-5.103969754253308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B44-473A-8C31-B2DE51B803F2}"/>
                </c:ext>
              </c:extLst>
            </c:dLbl>
            <c:dLbl>
              <c:idx val="6"/>
              <c:layout>
                <c:manualLayout>
                  <c:x val="0"/>
                  <c:y val="-5.103969754253308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B44-473A-8C31-B2DE51B803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Sheet1!$A$3:$G$3</c:f>
              <c:numCache>
                <c:formatCode>General</c:formatCode>
                <c:ptCount val="7"/>
                <c:pt idx="1">
                  <c:v>9.9738005567381709</c:v>
                </c:pt>
                <c:pt idx="2">
                  <c:v>11.230639730639732</c:v>
                </c:pt>
                <c:pt idx="3">
                  <c:v>11.882556131260797</c:v>
                </c:pt>
                <c:pt idx="4">
                  <c:v>11.541213063763607</c:v>
                </c:pt>
                <c:pt idx="5">
                  <c:v>12.11221590909091</c:v>
                </c:pt>
                <c:pt idx="6">
                  <c:v>12.524005486968454</c:v>
                </c:pt>
              </c:numCache>
            </c:numRef>
          </c:val>
          <c:smooth val="0"/>
          <c:extLst>
            <c:ext xmlns:c16="http://schemas.microsoft.com/office/drawing/2014/chart" uri="{C3380CC4-5D6E-409C-BE32-E72D297353CC}">
              <c16:uniqueId val="{00000016-EB44-473A-8C31-B2DE51B803F2}"/>
            </c:ext>
          </c:extLst>
        </c:ser>
        <c:dLbls>
          <c:showLegendKey val="0"/>
          <c:showVal val="0"/>
          <c:showCatName val="0"/>
          <c:showSerName val="0"/>
          <c:showPercent val="0"/>
          <c:showBubbleSize val="0"/>
        </c:dLbls>
        <c:marker val="1"/>
        <c:smooth val="0"/>
        <c:axId val="563829568"/>
        <c:axId val="563837408"/>
      </c:lineChart>
      <c:catAx>
        <c:axId val="5638295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63838584"/>
        <c:crosses val="min"/>
        <c:auto val="0"/>
        <c:lblAlgn val="ctr"/>
        <c:lblOffset val="100"/>
        <c:noMultiLvlLbl val="0"/>
      </c:catAx>
      <c:valAx>
        <c:axId val="563838584"/>
        <c:scaling>
          <c:orientation val="minMax"/>
          <c:max val="1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63829568"/>
        <c:crosses val="min"/>
        <c:crossBetween val="between"/>
        <c:majorUnit val="1"/>
      </c:valAx>
      <c:valAx>
        <c:axId val="563837408"/>
        <c:scaling>
          <c:orientation val="minMax"/>
          <c:max val="14"/>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63829568"/>
        <c:crosses val="max"/>
        <c:crossBetween val="between"/>
        <c:majorUnit val="2"/>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086230335987575E-2"/>
          <c:y val="6.0579455662862158E-2"/>
          <c:w val="0.94173625946785788"/>
          <c:h val="0.9122036874451272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4565935133035541E-2"/>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B61-483E-ACF5-CA17A2D359EB}"/>
                </c:ext>
              </c:extLst>
            </c:dLbl>
            <c:dLbl>
              <c:idx val="1"/>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B61-483E-ACF5-CA17A2D359EB}"/>
                </c:ext>
              </c:extLst>
            </c:dLbl>
            <c:dLbl>
              <c:idx val="2"/>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B61-483E-ACF5-CA17A2D359EB}"/>
                </c:ext>
              </c:extLst>
            </c:dLbl>
            <c:dLbl>
              <c:idx val="3"/>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B61-483E-ACF5-CA17A2D359EB}"/>
                </c:ext>
              </c:extLst>
            </c:dLbl>
            <c:dLbl>
              <c:idx val="4"/>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B61-483E-ACF5-CA17A2D359EB}"/>
                </c:ext>
              </c:extLst>
            </c:dLbl>
            <c:dLbl>
              <c:idx val="5"/>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B61-483E-ACF5-CA17A2D359EB}"/>
                </c:ext>
              </c:extLst>
            </c:dLbl>
            <c:dLbl>
              <c:idx val="6"/>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B61-483E-ACF5-CA17A2D359EB}"/>
                </c:ext>
              </c:extLst>
            </c:dLbl>
            <c:dLbl>
              <c:idx val="7"/>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B61-483E-ACF5-CA17A2D359EB}"/>
                </c:ext>
              </c:extLst>
            </c:dLbl>
            <c:dLbl>
              <c:idx val="8"/>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B61-483E-ACF5-CA17A2D359EB}"/>
                </c:ext>
              </c:extLst>
            </c:dLbl>
            <c:dLbl>
              <c:idx val="9"/>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B61-483E-ACF5-CA17A2D359EB}"/>
                </c:ext>
              </c:extLst>
            </c:dLbl>
            <c:dLbl>
              <c:idx val="10"/>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B61-483E-ACF5-CA17A2D359EB}"/>
                </c:ext>
              </c:extLst>
            </c:dLbl>
            <c:dLbl>
              <c:idx val="11"/>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B61-483E-ACF5-CA17A2D359E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25.07</c:v>
                </c:pt>
                <c:pt idx="1">
                  <c:v>24.700000000000003</c:v>
                </c:pt>
                <c:pt idx="2">
                  <c:v>24.4</c:v>
                </c:pt>
                <c:pt idx="3">
                  <c:v>27.400000000000002</c:v>
                </c:pt>
                <c:pt idx="4">
                  <c:v>30.5</c:v>
                </c:pt>
                <c:pt idx="5">
                  <c:v>31.9</c:v>
                </c:pt>
                <c:pt idx="6">
                  <c:v>35</c:v>
                </c:pt>
                <c:pt idx="7">
                  <c:v>39.700000000000003</c:v>
                </c:pt>
                <c:pt idx="8">
                  <c:v>44.800000000000004</c:v>
                </c:pt>
                <c:pt idx="9">
                  <c:v>50.5</c:v>
                </c:pt>
                <c:pt idx="10">
                  <c:v>56.8</c:v>
                </c:pt>
                <c:pt idx="11">
                  <c:v>64</c:v>
                </c:pt>
              </c:numCache>
            </c:numRef>
          </c:val>
          <c:smooth val="0"/>
          <c:extLst>
            <c:ext xmlns:c16="http://schemas.microsoft.com/office/drawing/2014/chart" uri="{C3380CC4-5D6E-409C-BE32-E72D297353CC}">
              <c16:uniqueId val="{0000000C-3B61-483E-ACF5-CA17A2D359EB}"/>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4565935133035541E-2"/>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B61-483E-ACF5-CA17A2D359EB}"/>
                </c:ext>
              </c:extLst>
            </c:dLbl>
            <c:dLbl>
              <c:idx val="1"/>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B61-483E-ACF5-CA17A2D359EB}"/>
                </c:ext>
              </c:extLst>
            </c:dLbl>
            <c:dLbl>
              <c:idx val="2"/>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B61-483E-ACF5-CA17A2D359EB}"/>
                </c:ext>
              </c:extLst>
            </c:dLbl>
            <c:dLbl>
              <c:idx val="3"/>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B61-483E-ACF5-CA17A2D359EB}"/>
                </c:ext>
              </c:extLst>
            </c:dLbl>
            <c:dLbl>
              <c:idx val="4"/>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B61-483E-ACF5-CA17A2D359EB}"/>
                </c:ext>
              </c:extLst>
            </c:dLbl>
            <c:dLbl>
              <c:idx val="5"/>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B61-483E-ACF5-CA17A2D359EB}"/>
                </c:ext>
              </c:extLst>
            </c:dLbl>
            <c:dLbl>
              <c:idx val="6"/>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B61-483E-ACF5-CA17A2D359EB}"/>
                </c:ext>
              </c:extLst>
            </c:dLbl>
            <c:dLbl>
              <c:idx val="7"/>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B61-483E-ACF5-CA17A2D359EB}"/>
                </c:ext>
              </c:extLst>
            </c:dLbl>
            <c:dLbl>
              <c:idx val="8"/>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B61-483E-ACF5-CA17A2D359EB}"/>
                </c:ext>
              </c:extLst>
            </c:dLbl>
            <c:dLbl>
              <c:idx val="9"/>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B61-483E-ACF5-CA17A2D359EB}"/>
                </c:ext>
              </c:extLst>
            </c:dLbl>
            <c:dLbl>
              <c:idx val="10"/>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B61-483E-ACF5-CA17A2D359EB}"/>
                </c:ext>
              </c:extLst>
            </c:dLbl>
            <c:dLbl>
              <c:idx val="11"/>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B61-483E-ACF5-CA17A2D359E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General</c:formatCode>
                <c:ptCount val="12"/>
                <c:pt idx="0">
                  <c:v>24.220000000000002</c:v>
                </c:pt>
                <c:pt idx="1">
                  <c:v>22.9</c:v>
                </c:pt>
                <c:pt idx="2">
                  <c:v>21.7</c:v>
                </c:pt>
                <c:pt idx="3">
                  <c:v>23.5</c:v>
                </c:pt>
                <c:pt idx="4">
                  <c:v>25</c:v>
                </c:pt>
                <c:pt idx="5">
                  <c:v>25.299999999999997</c:v>
                </c:pt>
                <c:pt idx="6">
                  <c:v>26.7</c:v>
                </c:pt>
                <c:pt idx="7">
                  <c:v>29.2</c:v>
                </c:pt>
                <c:pt idx="8">
                  <c:v>31.8</c:v>
                </c:pt>
                <c:pt idx="9">
                  <c:v>34.6</c:v>
                </c:pt>
                <c:pt idx="10">
                  <c:v>37.700000000000003</c:v>
                </c:pt>
                <c:pt idx="11">
                  <c:v>40.9</c:v>
                </c:pt>
              </c:numCache>
            </c:numRef>
          </c:val>
          <c:smooth val="0"/>
          <c:extLst>
            <c:ext xmlns:c16="http://schemas.microsoft.com/office/drawing/2014/chart" uri="{C3380CC4-5D6E-409C-BE32-E72D297353CC}">
              <c16:uniqueId val="{00000019-3B61-483E-ACF5-CA17A2D359EB}"/>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1.4565935133035541E-2"/>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B61-483E-ACF5-CA17A2D359EB}"/>
                </c:ext>
              </c:extLst>
            </c:dLbl>
            <c:dLbl>
              <c:idx val="1"/>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B61-483E-ACF5-CA17A2D359EB}"/>
                </c:ext>
              </c:extLst>
            </c:dLbl>
            <c:dLbl>
              <c:idx val="2"/>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B61-483E-ACF5-CA17A2D359EB}"/>
                </c:ext>
              </c:extLst>
            </c:dLbl>
            <c:dLbl>
              <c:idx val="3"/>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B61-483E-ACF5-CA17A2D359EB}"/>
                </c:ext>
              </c:extLst>
            </c:dLbl>
            <c:dLbl>
              <c:idx val="4"/>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B61-483E-ACF5-CA17A2D359EB}"/>
                </c:ext>
              </c:extLst>
            </c:dLbl>
            <c:dLbl>
              <c:idx val="5"/>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B61-483E-ACF5-CA17A2D359EB}"/>
                </c:ext>
              </c:extLst>
            </c:dLbl>
            <c:dLbl>
              <c:idx val="6"/>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B61-483E-ACF5-CA17A2D359EB}"/>
                </c:ext>
              </c:extLst>
            </c:dLbl>
            <c:dLbl>
              <c:idx val="7"/>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B61-483E-ACF5-CA17A2D359EB}"/>
                </c:ext>
              </c:extLst>
            </c:dLbl>
            <c:dLbl>
              <c:idx val="8"/>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B61-483E-ACF5-CA17A2D359EB}"/>
                </c:ext>
              </c:extLst>
            </c:dLbl>
            <c:dLbl>
              <c:idx val="9"/>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B61-483E-ACF5-CA17A2D359EB}"/>
                </c:ext>
              </c:extLst>
            </c:dLbl>
            <c:dLbl>
              <c:idx val="10"/>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B61-483E-ACF5-CA17A2D359EB}"/>
                </c:ext>
              </c:extLst>
            </c:dLbl>
            <c:dLbl>
              <c:idx val="11"/>
              <c:layout>
                <c:manualLayout>
                  <c:x val="0"/>
                  <c:y val="-4.7410008779631259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B61-483E-ACF5-CA17A2D359E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Sheet1!$A$3:$L$3</c:f>
              <c:numCache>
                <c:formatCode>General</c:formatCode>
                <c:ptCount val="12"/>
                <c:pt idx="0">
                  <c:v>11.78</c:v>
                </c:pt>
                <c:pt idx="1">
                  <c:v>11.799999999999999</c:v>
                </c:pt>
                <c:pt idx="2">
                  <c:v>11.799999999999999</c:v>
                </c:pt>
                <c:pt idx="3">
                  <c:v>13.4</c:v>
                </c:pt>
                <c:pt idx="4">
                  <c:v>14.9</c:v>
                </c:pt>
                <c:pt idx="5">
                  <c:v>15.700000000000001</c:v>
                </c:pt>
                <c:pt idx="6">
                  <c:v>17.100000000000001</c:v>
                </c:pt>
                <c:pt idx="7">
                  <c:v>19.3</c:v>
                </c:pt>
                <c:pt idx="8">
                  <c:v>21.6</c:v>
                </c:pt>
                <c:pt idx="9">
                  <c:v>24.1</c:v>
                </c:pt>
                <c:pt idx="10">
                  <c:v>26.8</c:v>
                </c:pt>
                <c:pt idx="11">
                  <c:v>29.900000000000002</c:v>
                </c:pt>
              </c:numCache>
            </c:numRef>
          </c:val>
          <c:smooth val="0"/>
          <c:extLst>
            <c:ext xmlns:c16="http://schemas.microsoft.com/office/drawing/2014/chart" uri="{C3380CC4-5D6E-409C-BE32-E72D297353CC}">
              <c16:uniqueId val="{00000026-3B61-483E-ACF5-CA17A2D359EB}"/>
            </c:ext>
          </c:extLst>
        </c:ser>
        <c:dLbls>
          <c:showLegendKey val="0"/>
          <c:showVal val="0"/>
          <c:showCatName val="0"/>
          <c:showSerName val="0"/>
          <c:showPercent val="0"/>
          <c:showBubbleSize val="0"/>
        </c:dLbls>
        <c:marker val="1"/>
        <c:smooth val="0"/>
        <c:axId val="563838192"/>
        <c:axId val="563836232"/>
      </c:lineChart>
      <c:catAx>
        <c:axId val="5638381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63836232"/>
        <c:crosses val="min"/>
        <c:auto val="0"/>
        <c:lblAlgn val="ctr"/>
        <c:lblOffset val="100"/>
        <c:noMultiLvlLbl val="0"/>
      </c:catAx>
      <c:valAx>
        <c:axId val="563836232"/>
        <c:scaling>
          <c:orientation val="minMax"/>
          <c:max val="6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63838192"/>
        <c:crosses val="min"/>
        <c:crossBetween val="midCat"/>
        <c:majorUnit val="5"/>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477F-4563-9C98-8BC7624D30C6}"/>
              </c:ext>
            </c:extLst>
          </c:dPt>
          <c:dPt>
            <c:idx val="1"/>
            <c:bubble3D val="0"/>
            <c:spPr>
              <a:solidFill>
                <a:srgbClr val="BEBEBE"/>
              </a:solidFill>
              <a:ln>
                <a:solidFill>
                  <a:schemeClr val="bg1"/>
                </a:solidFill>
              </a:ln>
            </c:spPr>
            <c:extLst>
              <c:ext xmlns:c16="http://schemas.microsoft.com/office/drawing/2014/chart" uri="{C3380CC4-5D6E-409C-BE32-E72D297353CC}">
                <c16:uniqueId val="{00000003-477F-4563-9C98-8BC7624D30C6}"/>
              </c:ext>
            </c:extLst>
          </c:dPt>
          <c:cat>
            <c:strRef>
              <c:f>Sheet1!$A$2:$A$3</c:f>
              <c:strCache>
                <c:ptCount val="2"/>
                <c:pt idx="0">
                  <c:v>海外</c:v>
                </c:pt>
                <c:pt idx="1">
                  <c:v>その他</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477F-4563-9C98-8BC7624D30C6}"/>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21910777733909E-2"/>
          <c:y val="5.821596244131455E-2"/>
          <c:w val="0.87564153178049742"/>
          <c:h val="0.8835680751173709"/>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267605633802816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49F-408A-A880-97DEDBE09F82}"/>
                </c:ext>
              </c:extLst>
            </c:dLbl>
            <c:dLbl>
              <c:idx val="1"/>
              <c:layout>
                <c:manualLayout>
                  <c:x val="0"/>
                  <c:y val="-0.1248826291079812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49F-408A-A880-97DEDBE09F82}"/>
                </c:ext>
              </c:extLst>
            </c:dLbl>
            <c:dLbl>
              <c:idx val="2"/>
              <c:layout>
                <c:manualLayout>
                  <c:x val="0"/>
                  <c:y val="-0.1389671361502347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49F-408A-A880-97DEDBE09F82}"/>
                </c:ext>
              </c:extLst>
            </c:dLbl>
            <c:dLbl>
              <c:idx val="3"/>
              <c:layout>
                <c:manualLayout>
                  <c:x val="0"/>
                  <c:y val="-0.1539906103286385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49F-408A-A880-97DEDBE09F82}"/>
                </c:ext>
              </c:extLst>
            </c:dLbl>
            <c:dLbl>
              <c:idx val="4"/>
              <c:layout>
                <c:manualLayout>
                  <c:x val="0"/>
                  <c:y val="-0.1624413145539906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49F-408A-A880-97DEDBE09F82}"/>
                </c:ext>
              </c:extLst>
            </c:dLbl>
            <c:dLbl>
              <c:idx val="5"/>
              <c:layout>
                <c:manualLayout>
                  <c:x val="0"/>
                  <c:y val="-0.1746478873239436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49F-408A-A880-97DEDBE09F82}"/>
                </c:ext>
              </c:extLst>
            </c:dLbl>
            <c:dLbl>
              <c:idx val="6"/>
              <c:layout>
                <c:manualLayout>
                  <c:x val="0"/>
                  <c:y val="-0.2065727699530516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49F-408A-A880-97DEDBE09F82}"/>
                </c:ext>
              </c:extLst>
            </c:dLbl>
            <c:dLbl>
              <c:idx val="7"/>
              <c:layout>
                <c:manualLayout>
                  <c:x val="0"/>
                  <c:y val="-0.2338028169014084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49F-408A-A880-97DEDBE09F82}"/>
                </c:ext>
              </c:extLst>
            </c:dLbl>
            <c:dLbl>
              <c:idx val="8"/>
              <c:layout>
                <c:manualLayout>
                  <c:x val="0"/>
                  <c:y val="-0.2657276995305164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49F-408A-A880-97DEDBE09F82}"/>
                </c:ext>
              </c:extLst>
            </c:dLbl>
            <c:dLbl>
              <c:idx val="10"/>
              <c:layout>
                <c:manualLayout>
                  <c:x val="0"/>
                  <c:y val="-0.3558685446009389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49F-408A-A880-97DEDBE09F82}"/>
                </c:ext>
              </c:extLst>
            </c:dLbl>
            <c:dLbl>
              <c:idx val="11"/>
              <c:layout>
                <c:manualLayout>
                  <c:x val="0"/>
                  <c:y val="-0.3887323943661971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49F-408A-A880-97DEDBE09F82}"/>
                </c:ext>
              </c:extLst>
            </c:dLbl>
            <c:dLbl>
              <c:idx val="12"/>
              <c:layout>
                <c:manualLayout>
                  <c:x val="0"/>
                  <c:y val="-0.3990610328638497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49F-408A-A880-97DEDBE09F82}"/>
                </c:ext>
              </c:extLst>
            </c:dLbl>
            <c:dLbl>
              <c:idx val="13"/>
              <c:layout>
                <c:manualLayout>
                  <c:x val="0"/>
                  <c:y val="-0.3981220657276995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49F-408A-A880-97DEDBE09F82}"/>
                </c:ext>
              </c:extLst>
            </c:dLbl>
            <c:dLbl>
              <c:idx val="14"/>
              <c:layout>
                <c:manualLayout>
                  <c:x val="0"/>
                  <c:y val="-0.3887323943661971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49F-408A-A880-97DEDBE09F82}"/>
                </c:ext>
              </c:extLst>
            </c:dLbl>
            <c:dLbl>
              <c:idx val="15"/>
              <c:layout>
                <c:manualLayout>
                  <c:x val="0"/>
                  <c:y val="-0.3765258215962441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49F-408A-A880-97DEDBE09F82}"/>
                </c:ext>
              </c:extLst>
            </c:dLbl>
            <c:dLbl>
              <c:idx val="16"/>
              <c:layout>
                <c:manualLayout>
                  <c:x val="0"/>
                  <c:y val="-0.4028169014084507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49F-408A-A880-97DEDBE09F82}"/>
                </c:ext>
              </c:extLst>
            </c:dLbl>
            <c:dLbl>
              <c:idx val="17"/>
              <c:layout>
                <c:manualLayout>
                  <c:x val="0"/>
                  <c:y val="-0.4338028169014084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49F-408A-A880-97DEDBE09F8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Sheet1!$A$1:$R$1</c:f>
              <c:numCache>
                <c:formatCode>General</c:formatCode>
                <c:ptCount val="18"/>
                <c:pt idx="0">
                  <c:v>179.482</c:v>
                </c:pt>
                <c:pt idx="1">
                  <c:v>174.50700000000001</c:v>
                </c:pt>
                <c:pt idx="2">
                  <c:v>212.80699999999999</c:v>
                </c:pt>
                <c:pt idx="3">
                  <c:v>255.428</c:v>
                </c:pt>
                <c:pt idx="4">
                  <c:v>279.55599999999998</c:v>
                </c:pt>
                <c:pt idx="5">
                  <c:v>310.815</c:v>
                </c:pt>
                <c:pt idx="6">
                  <c:v>396.29300000000001</c:v>
                </c:pt>
                <c:pt idx="7">
                  <c:v>470.14400000000001</c:v>
                </c:pt>
                <c:pt idx="8">
                  <c:v>558.58199999999999</c:v>
                </c:pt>
                <c:pt idx="9">
                  <c:v>577.53899999999999</c:v>
                </c:pt>
                <c:pt idx="10">
                  <c:v>755.25599999999997</c:v>
                </c:pt>
                <c:pt idx="11">
                  <c:v>892.59</c:v>
                </c:pt>
                <c:pt idx="12">
                  <c:v>919.00199999999995</c:v>
                </c:pt>
                <c:pt idx="13">
                  <c:v>916.64599999999996</c:v>
                </c:pt>
                <c:pt idx="14">
                  <c:v>891.05100000000004</c:v>
                </c:pt>
                <c:pt idx="15">
                  <c:v>860.74099999999999</c:v>
                </c:pt>
                <c:pt idx="16">
                  <c:v>932.06600000000003</c:v>
                </c:pt>
                <c:pt idx="17">
                  <c:v>1015.292</c:v>
                </c:pt>
              </c:numCache>
            </c:numRef>
          </c:val>
          <c:extLst>
            <c:ext xmlns:c16="http://schemas.microsoft.com/office/drawing/2014/chart" uri="{C3380CC4-5D6E-409C-BE32-E72D297353CC}">
              <c16:uniqueId val="{00000011-649F-408A-A880-97DEDBE09F82}"/>
            </c:ext>
          </c:extLst>
        </c:ser>
        <c:dLbls>
          <c:showLegendKey val="0"/>
          <c:showVal val="0"/>
          <c:showCatName val="0"/>
          <c:showSerName val="0"/>
          <c:showPercent val="0"/>
          <c:showBubbleSize val="0"/>
        </c:dLbls>
        <c:gapWidth val="60"/>
        <c:overlap val="100"/>
        <c:axId val="519783128"/>
        <c:axId val="519792144"/>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49F-408A-A880-97DEDBE09F82}"/>
                </c:ext>
              </c:extLst>
            </c:dLbl>
            <c:dLbl>
              <c:idx val="1"/>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49F-408A-A880-97DEDBE09F82}"/>
                </c:ext>
              </c:extLst>
            </c:dLbl>
            <c:dLbl>
              <c:idx val="2"/>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49F-408A-A880-97DEDBE09F82}"/>
                </c:ext>
              </c:extLst>
            </c:dLbl>
            <c:dLbl>
              <c:idx val="3"/>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49F-408A-A880-97DEDBE09F82}"/>
                </c:ext>
              </c:extLst>
            </c:dLbl>
            <c:dLbl>
              <c:idx val="4"/>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49F-408A-A880-97DEDBE09F82}"/>
                </c:ext>
              </c:extLst>
            </c:dLbl>
            <c:dLbl>
              <c:idx val="5"/>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49F-408A-A880-97DEDBE09F82}"/>
                </c:ext>
              </c:extLst>
            </c:dLbl>
            <c:dLbl>
              <c:idx val="6"/>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49F-408A-A880-97DEDBE09F82}"/>
                </c:ext>
              </c:extLst>
            </c:dLbl>
            <c:dLbl>
              <c:idx val="7"/>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49F-408A-A880-97DEDBE09F82}"/>
                </c:ext>
              </c:extLst>
            </c:dLbl>
            <c:dLbl>
              <c:idx val="8"/>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49F-408A-A880-97DEDBE09F82}"/>
                </c:ext>
              </c:extLst>
            </c:dLbl>
            <c:dLbl>
              <c:idx val="9"/>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49F-408A-A880-97DEDBE09F82}"/>
                </c:ext>
              </c:extLst>
            </c:dLbl>
            <c:dLbl>
              <c:idx val="10"/>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49F-408A-A880-97DEDBE09F82}"/>
                </c:ext>
              </c:extLst>
            </c:dLbl>
            <c:dLbl>
              <c:idx val="11"/>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49F-408A-A880-97DEDBE09F82}"/>
                </c:ext>
              </c:extLst>
            </c:dLbl>
            <c:dLbl>
              <c:idx val="12"/>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49F-408A-A880-97DEDBE09F82}"/>
                </c:ext>
              </c:extLst>
            </c:dLbl>
            <c:dLbl>
              <c:idx val="13"/>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49F-408A-A880-97DEDBE09F82}"/>
                </c:ext>
              </c:extLst>
            </c:dLbl>
            <c:dLbl>
              <c:idx val="14"/>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49F-408A-A880-97DEDBE09F82}"/>
                </c:ext>
              </c:extLst>
            </c:dLbl>
            <c:dLbl>
              <c:idx val="15"/>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49F-408A-A880-97DEDBE09F82}"/>
                </c:ext>
              </c:extLst>
            </c:dLbl>
            <c:dLbl>
              <c:idx val="16"/>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49F-408A-A880-97DEDBE09F82}"/>
                </c:ext>
              </c:extLst>
            </c:dLbl>
            <c:dLbl>
              <c:idx val="17"/>
              <c:layout>
                <c:manualLayout>
                  <c:x val="0"/>
                  <c:y val="-0.101408450704225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49F-408A-A880-97DEDBE09F8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Sheet1!$A$2:$R$2</c:f>
              <c:numCache>
                <c:formatCode>General</c:formatCode>
                <c:ptCount val="18"/>
                <c:pt idx="0">
                  <c:v>4.9790000000000001</c:v>
                </c:pt>
                <c:pt idx="1">
                  <c:v>3.6429999999999998</c:v>
                </c:pt>
                <c:pt idx="2">
                  <c:v>4.4989999999999997</c:v>
                </c:pt>
                <c:pt idx="3">
                  <c:v>4.78</c:v>
                </c:pt>
                <c:pt idx="4">
                  <c:v>5.0309999999999997</c:v>
                </c:pt>
                <c:pt idx="5">
                  <c:v>5.6929999999999996</c:v>
                </c:pt>
                <c:pt idx="6">
                  <c:v>5.5010000000000003</c:v>
                </c:pt>
                <c:pt idx="7">
                  <c:v>6.3449999999999998</c:v>
                </c:pt>
                <c:pt idx="8">
                  <c:v>7.4420000000000002</c:v>
                </c:pt>
                <c:pt idx="9">
                  <c:v>4.702</c:v>
                </c:pt>
                <c:pt idx="10">
                  <c:v>6.3780000000000001</c:v>
                </c:pt>
                <c:pt idx="11">
                  <c:v>6.17</c:v>
                </c:pt>
                <c:pt idx="12">
                  <c:v>6.03</c:v>
                </c:pt>
                <c:pt idx="13">
                  <c:v>5.5570000000000004</c:v>
                </c:pt>
                <c:pt idx="14">
                  <c:v>5.0069999999999997</c:v>
                </c:pt>
                <c:pt idx="15">
                  <c:v>4.8760000000000003</c:v>
                </c:pt>
                <c:pt idx="16">
                  <c:v>5.0330000000000004</c:v>
                </c:pt>
                <c:pt idx="17">
                  <c:v>5.0670000000000002</c:v>
                </c:pt>
              </c:numCache>
            </c:numRef>
          </c:val>
          <c:smooth val="0"/>
          <c:extLst>
            <c:ext xmlns:c16="http://schemas.microsoft.com/office/drawing/2014/chart" uri="{C3380CC4-5D6E-409C-BE32-E72D297353CC}">
              <c16:uniqueId val="{00000024-649F-408A-A880-97DEDBE09F82}"/>
            </c:ext>
          </c:extLst>
        </c:ser>
        <c:dLbls>
          <c:showLegendKey val="0"/>
          <c:showVal val="0"/>
          <c:showCatName val="0"/>
          <c:showSerName val="0"/>
          <c:showPercent val="0"/>
          <c:showBubbleSize val="0"/>
        </c:dLbls>
        <c:marker val="1"/>
        <c:smooth val="0"/>
        <c:axId val="519783128"/>
        <c:axId val="519784304"/>
      </c:lineChart>
      <c:catAx>
        <c:axId val="5197831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9792144"/>
        <c:crosses val="min"/>
        <c:auto val="0"/>
        <c:lblAlgn val="ctr"/>
        <c:lblOffset val="100"/>
        <c:noMultiLvlLbl val="0"/>
      </c:catAx>
      <c:valAx>
        <c:axId val="519792144"/>
        <c:scaling>
          <c:orientation val="minMax"/>
          <c:max val="1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783128"/>
        <c:crosses val="min"/>
        <c:crossBetween val="between"/>
        <c:majorUnit val="200"/>
      </c:valAx>
      <c:valAx>
        <c:axId val="519784304"/>
        <c:scaling>
          <c:orientation val="minMax"/>
          <c:max val="10"/>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783128"/>
        <c:crosses val="max"/>
        <c:crossBetween val="between"/>
        <c:majorUnit val="2"/>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EEA3-4A88-8960-23E994328888}"/>
              </c:ext>
            </c:extLst>
          </c:dPt>
          <c:dPt>
            <c:idx val="1"/>
            <c:bubble3D val="0"/>
            <c:spPr>
              <a:solidFill>
                <a:srgbClr val="BEBEBE"/>
              </a:solidFill>
              <a:ln>
                <a:solidFill>
                  <a:schemeClr val="bg1"/>
                </a:solidFill>
              </a:ln>
            </c:spPr>
            <c:extLst>
              <c:ext xmlns:c16="http://schemas.microsoft.com/office/drawing/2014/chart" uri="{C3380CC4-5D6E-409C-BE32-E72D297353CC}">
                <c16:uniqueId val="{00000003-EEA3-4A88-8960-23E994328888}"/>
              </c:ext>
            </c:extLst>
          </c:dPt>
          <c:cat>
            <c:strRef>
              <c:f>Sheet1!$A$2:$A$3</c:f>
              <c:strCache>
                <c:ptCount val="1"/>
                <c:pt idx="0">
                  <c:v>海外</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EEA3-4A88-8960-23E994328888}"/>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7C9C-4B7A-A712-177C971EFCFB}"/>
              </c:ext>
            </c:extLst>
          </c:dPt>
          <c:dPt>
            <c:idx val="1"/>
            <c:bubble3D val="0"/>
            <c:spPr>
              <a:solidFill>
                <a:srgbClr val="BEBEBE"/>
              </a:solidFill>
              <a:ln>
                <a:solidFill>
                  <a:schemeClr val="bg1"/>
                </a:solidFill>
              </a:ln>
            </c:spPr>
            <c:extLst>
              <c:ext xmlns:c16="http://schemas.microsoft.com/office/drawing/2014/chart" uri="{C3380CC4-5D6E-409C-BE32-E72D297353CC}">
                <c16:uniqueId val="{00000003-7C9C-4B7A-A712-177C971EFCFB}"/>
              </c:ext>
            </c:extLst>
          </c:dPt>
          <c:cat>
            <c:strRef>
              <c:f>Sheet1!$A$2:$A$3</c:f>
              <c:strCache>
                <c:ptCount val="2"/>
                <c:pt idx="0">
                  <c:v>海外</c:v>
                </c:pt>
                <c:pt idx="1">
                  <c:v>その他</c:v>
                </c:pt>
              </c:strCache>
            </c:strRef>
          </c:cat>
          <c:val>
            <c:numRef>
              <c:f>Sheet1!$B$2:$B$3</c:f>
              <c:numCache>
                <c:formatCode>General</c:formatCode>
                <c:ptCount val="2"/>
                <c:pt idx="0">
                  <c:v>32</c:v>
                </c:pt>
                <c:pt idx="1">
                  <c:v>68</c:v>
                </c:pt>
              </c:numCache>
            </c:numRef>
          </c:val>
          <c:extLst>
            <c:ext xmlns:c16="http://schemas.microsoft.com/office/drawing/2014/chart" uri="{C3380CC4-5D6E-409C-BE32-E72D297353CC}">
              <c16:uniqueId val="{00000004-7C9C-4B7A-A712-177C971EFCFB}"/>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701C-4F55-8863-56AAC79A0655}"/>
              </c:ext>
            </c:extLst>
          </c:dPt>
          <c:dPt>
            <c:idx val="1"/>
            <c:bubble3D val="0"/>
            <c:spPr>
              <a:solidFill>
                <a:srgbClr val="83A4D1"/>
              </a:solidFill>
              <a:ln>
                <a:solidFill>
                  <a:schemeClr val="bg1"/>
                </a:solidFill>
              </a:ln>
            </c:spPr>
            <c:extLst>
              <c:ext xmlns:c16="http://schemas.microsoft.com/office/drawing/2014/chart" uri="{C3380CC4-5D6E-409C-BE32-E72D297353CC}">
                <c16:uniqueId val="{00000003-701C-4F55-8863-56AAC79A0655}"/>
              </c:ext>
            </c:extLst>
          </c:dPt>
          <c:dPt>
            <c:idx val="2"/>
            <c:bubble3D val="0"/>
            <c:spPr>
              <a:solidFill>
                <a:srgbClr val="83A4D1"/>
              </a:solidFill>
              <a:ln>
                <a:solidFill>
                  <a:schemeClr val="bg1"/>
                </a:solidFill>
              </a:ln>
            </c:spPr>
            <c:extLst>
              <c:ext xmlns:c16="http://schemas.microsoft.com/office/drawing/2014/chart" uri="{C3380CC4-5D6E-409C-BE32-E72D297353CC}">
                <c16:uniqueId val="{00000005-701C-4F55-8863-56AAC79A0655}"/>
              </c:ext>
            </c:extLst>
          </c:dPt>
          <c:dPt>
            <c:idx val="3"/>
            <c:bubble3D val="0"/>
            <c:spPr>
              <a:noFill/>
              <a:ln>
                <a:noFill/>
              </a:ln>
            </c:spPr>
            <c:extLst>
              <c:ext xmlns:c16="http://schemas.microsoft.com/office/drawing/2014/chart" uri="{C3380CC4-5D6E-409C-BE32-E72D297353CC}">
                <c16:uniqueId val="{00000007-701C-4F55-8863-56AAC79A0655}"/>
              </c:ext>
            </c:extLst>
          </c:dPt>
          <c:cat>
            <c:strRef>
              <c:f>Sheet1!$A$2:$A$5</c:f>
              <c:strCache>
                <c:ptCount val="2"/>
                <c:pt idx="0">
                  <c:v>海外</c:v>
                </c:pt>
                <c:pt idx="1">
                  <c:v>その他</c:v>
                </c:pt>
              </c:strCache>
            </c:strRef>
          </c:cat>
          <c:val>
            <c:numRef>
              <c:f>Sheet1!$B$2:$B$5</c:f>
              <c:numCache>
                <c:formatCode>General</c:formatCode>
                <c:ptCount val="4"/>
                <c:pt idx="0">
                  <c:v>12</c:v>
                </c:pt>
                <c:pt idx="1">
                  <c:v>9</c:v>
                </c:pt>
                <c:pt idx="2">
                  <c:v>11</c:v>
                </c:pt>
                <c:pt idx="3">
                  <c:v>68</c:v>
                </c:pt>
              </c:numCache>
            </c:numRef>
          </c:val>
          <c:extLst>
            <c:ext xmlns:c16="http://schemas.microsoft.com/office/drawing/2014/chart" uri="{C3380CC4-5D6E-409C-BE32-E72D297353CC}">
              <c16:uniqueId val="{00000008-701C-4F55-8863-56AAC79A065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83869794508089E-2"/>
          <c:y val="2.6563838903170524E-2"/>
          <c:w val="0.91543917075831971"/>
          <c:h val="0.94687232219365891"/>
        </c:manualLayout>
      </c:layout>
      <c:lineChart>
        <c:grouping val="standard"/>
        <c:varyColors val="0"/>
        <c:ser>
          <c:idx val="0"/>
          <c:order val="0"/>
          <c:spPr>
            <a:ln w="9525">
              <a:solidFill>
                <a:schemeClr val="tx2"/>
              </a:solidFill>
              <a:prstDash val="solid"/>
            </a:ln>
          </c:spPr>
          <c:marker>
            <c:symbol val="circle"/>
            <c:size val="6"/>
            <c:spPr>
              <a:solidFill>
                <a:schemeClr val="tx2"/>
              </a:solidFill>
              <a:ln w="9525">
                <a:solidFill>
                  <a:schemeClr val="tx2"/>
                </a:solidFill>
                <a:prstDash val="solid"/>
              </a:ln>
            </c:spPr>
          </c:marker>
          <c:dLbls>
            <c:dLbl>
              <c:idx val="0"/>
              <c:layout>
                <c:manualLayout>
                  <c:x val="2.3640661938534278E-2"/>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521-4FA3-92D0-5E3CDA62BF5B}"/>
                </c:ext>
              </c:extLst>
            </c:dLbl>
            <c:dLbl>
              <c:idx val="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521-4FA3-92D0-5E3CDA62BF5B}"/>
                </c:ext>
              </c:extLst>
            </c:dLbl>
            <c:dLbl>
              <c:idx val="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521-4FA3-92D0-5E3CDA62BF5B}"/>
                </c:ext>
              </c:extLst>
            </c:dLbl>
            <c:dLbl>
              <c:idx val="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521-4FA3-92D0-5E3CDA62BF5B}"/>
                </c:ext>
              </c:extLst>
            </c:dLbl>
            <c:dLbl>
              <c:idx val="4"/>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521-4FA3-92D0-5E3CDA62BF5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3542.3</c:v>
                </c:pt>
                <c:pt idx="1">
                  <c:v>3769.5</c:v>
                </c:pt>
                <c:pt idx="2">
                  <c:v>3990</c:v>
                </c:pt>
                <c:pt idx="3">
                  <c:v>4779.7</c:v>
                </c:pt>
                <c:pt idx="4">
                  <c:v>6121.7</c:v>
                </c:pt>
              </c:numCache>
            </c:numRef>
          </c:val>
          <c:smooth val="0"/>
          <c:extLst>
            <c:ext xmlns:c16="http://schemas.microsoft.com/office/drawing/2014/chart" uri="{C3380CC4-5D6E-409C-BE32-E72D297353CC}">
              <c16:uniqueId val="{00000005-D521-4FA3-92D0-5E3CDA62BF5B}"/>
            </c:ext>
          </c:extLst>
        </c:ser>
        <c:ser>
          <c:idx val="1"/>
          <c:order val="1"/>
          <c:spPr>
            <a:ln w="9525">
              <a:solidFill>
                <a:srgbClr val="3D6E81"/>
              </a:solidFill>
              <a:prstDash val="solid"/>
            </a:ln>
          </c:spPr>
          <c:marker>
            <c:symbol val="square"/>
            <c:size val="6"/>
            <c:spPr>
              <a:solidFill>
                <a:srgbClr val="3D6E81"/>
              </a:solidFill>
              <a:ln w="9525">
                <a:solidFill>
                  <a:srgbClr val="3D6E81"/>
                </a:solidFill>
                <a:prstDash val="solid"/>
              </a:ln>
            </c:spPr>
          </c:marker>
          <c:dLbls>
            <c:dLbl>
              <c:idx val="0"/>
              <c:layout>
                <c:manualLayout>
                  <c:x val="2.3640661938534278E-2"/>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521-4FA3-92D0-5E3CDA62BF5B}"/>
                </c:ext>
              </c:extLst>
            </c:dLbl>
            <c:dLbl>
              <c:idx val="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521-4FA3-92D0-5E3CDA62BF5B}"/>
                </c:ext>
              </c:extLst>
            </c:dLbl>
            <c:dLbl>
              <c:idx val="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521-4FA3-92D0-5E3CDA62BF5B}"/>
                </c:ext>
              </c:extLst>
            </c:dLbl>
            <c:dLbl>
              <c:idx val="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521-4FA3-92D0-5E3CDA62BF5B}"/>
                </c:ext>
              </c:extLst>
            </c:dLbl>
            <c:dLbl>
              <c:idx val="4"/>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521-4FA3-92D0-5E3CDA62BF5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1482.1</c:v>
                </c:pt>
                <c:pt idx="1">
                  <c:v>1536.6</c:v>
                </c:pt>
                <c:pt idx="2">
                  <c:v>1585</c:v>
                </c:pt>
                <c:pt idx="3">
                  <c:v>1759.4</c:v>
                </c:pt>
                <c:pt idx="4">
                  <c:v>2041.2</c:v>
                </c:pt>
              </c:numCache>
            </c:numRef>
          </c:val>
          <c:smooth val="0"/>
          <c:extLst>
            <c:ext xmlns:c16="http://schemas.microsoft.com/office/drawing/2014/chart" uri="{C3380CC4-5D6E-409C-BE32-E72D297353CC}">
              <c16:uniqueId val="{0000000B-D521-4FA3-92D0-5E3CDA62BF5B}"/>
            </c:ext>
          </c:extLst>
        </c:ser>
        <c:ser>
          <c:idx val="2"/>
          <c:order val="2"/>
          <c:spPr>
            <a:ln w="9525">
              <a:solidFill>
                <a:srgbClr val="655939"/>
              </a:solidFill>
              <a:prstDash val="solid"/>
            </a:ln>
          </c:spPr>
          <c:marker>
            <c:symbol val="triangle"/>
            <c:size val="6"/>
            <c:spPr>
              <a:solidFill>
                <a:srgbClr val="655939"/>
              </a:solidFill>
              <a:ln w="9525">
                <a:solidFill>
                  <a:srgbClr val="655939"/>
                </a:solidFill>
                <a:prstDash val="solid"/>
              </a:ln>
            </c:spPr>
          </c:marker>
          <c:dLbls>
            <c:dLbl>
              <c:idx val="0"/>
              <c:layout>
                <c:manualLayout>
                  <c:x val="1.7639570831060193E-2"/>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521-4FA3-92D0-5E3CDA62BF5B}"/>
                </c:ext>
              </c:extLst>
            </c:dLbl>
            <c:dLbl>
              <c:idx val="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521-4FA3-92D0-5E3CDA62BF5B}"/>
                </c:ext>
              </c:extLst>
            </c:dLbl>
            <c:dLbl>
              <c:idx val="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521-4FA3-92D0-5E3CDA62BF5B}"/>
                </c:ext>
              </c:extLst>
            </c:dLbl>
            <c:dLbl>
              <c:idx val="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521-4FA3-92D0-5E3CDA62BF5B}"/>
                </c:ext>
              </c:extLst>
            </c:dLbl>
            <c:dLbl>
              <c:idx val="4"/>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521-4FA3-92D0-5E3CDA62BF5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432.1</c:v>
                </c:pt>
                <c:pt idx="1">
                  <c:v>448.9</c:v>
                </c:pt>
                <c:pt idx="2">
                  <c:v>464</c:v>
                </c:pt>
                <c:pt idx="3">
                  <c:v>518.20000000000005</c:v>
                </c:pt>
                <c:pt idx="4">
                  <c:v>606.1</c:v>
                </c:pt>
              </c:numCache>
            </c:numRef>
          </c:val>
          <c:smooth val="0"/>
          <c:extLst>
            <c:ext xmlns:c16="http://schemas.microsoft.com/office/drawing/2014/chart" uri="{C3380CC4-5D6E-409C-BE32-E72D297353CC}">
              <c16:uniqueId val="{00000011-D521-4FA3-92D0-5E3CDA62BF5B}"/>
            </c:ext>
          </c:extLst>
        </c:ser>
        <c:dLbls>
          <c:showLegendKey val="0"/>
          <c:showVal val="0"/>
          <c:showCatName val="0"/>
          <c:showSerName val="0"/>
          <c:showPercent val="0"/>
          <c:showBubbleSize val="0"/>
        </c:dLbls>
        <c:marker val="1"/>
        <c:smooth val="0"/>
        <c:axId val="563784488"/>
        <c:axId val="563778608"/>
      </c:lineChart>
      <c:catAx>
        <c:axId val="563784488"/>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63778608"/>
        <c:crosses val="min"/>
        <c:auto val="0"/>
        <c:lblAlgn val="ctr"/>
        <c:lblOffset val="100"/>
        <c:noMultiLvlLbl val="0"/>
      </c:catAx>
      <c:valAx>
        <c:axId val="563778608"/>
        <c:scaling>
          <c:orientation val="minMax"/>
          <c:max val="65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63784488"/>
        <c:crosses val="min"/>
        <c:crossBetween val="midCat"/>
        <c:majorUnit val="500"/>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18518518518518E-2"/>
          <c:y val="5.9602649006622516E-2"/>
          <c:w val="0.93222222222222217"/>
          <c:h val="0.91473509933774833"/>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7962962962962962E-2"/>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07F-49D8-B1BF-6EA5A8160200}"/>
                </c:ext>
              </c:extLst>
            </c:dLbl>
            <c:dLbl>
              <c:idx val="1"/>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07F-49D8-B1BF-6EA5A8160200}"/>
                </c:ext>
              </c:extLst>
            </c:dLbl>
            <c:dLbl>
              <c:idx val="2"/>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07F-49D8-B1BF-6EA5A8160200}"/>
                </c:ext>
              </c:extLst>
            </c:dLbl>
            <c:dLbl>
              <c:idx val="3"/>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07F-49D8-B1BF-6EA5A8160200}"/>
                </c:ext>
              </c:extLst>
            </c:dLbl>
            <c:dLbl>
              <c:idx val="4"/>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07F-49D8-B1BF-6EA5A8160200}"/>
                </c:ext>
              </c:extLst>
            </c:dLbl>
            <c:dLbl>
              <c:idx val="5"/>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07F-49D8-B1BF-6EA5A8160200}"/>
                </c:ext>
              </c:extLst>
            </c:dLbl>
            <c:dLbl>
              <c:idx val="6"/>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07F-49D8-B1BF-6EA5A8160200}"/>
                </c:ext>
              </c:extLst>
            </c:dLbl>
            <c:dLbl>
              <c:idx val="7"/>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07F-49D8-B1BF-6EA5A8160200}"/>
                </c:ext>
              </c:extLst>
            </c:dLbl>
            <c:dLbl>
              <c:idx val="8"/>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07F-49D8-B1BF-6EA5A8160200}"/>
                </c:ext>
              </c:extLst>
            </c:dLbl>
            <c:dLbl>
              <c:idx val="9"/>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07F-49D8-B1BF-6EA5A8160200}"/>
                </c:ext>
              </c:extLst>
            </c:dLbl>
            <c:dLbl>
              <c:idx val="10"/>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07F-49D8-B1BF-6EA5A8160200}"/>
                </c:ext>
              </c:extLst>
            </c:dLbl>
            <c:dLbl>
              <c:idx val="11"/>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07F-49D8-B1BF-6EA5A8160200}"/>
                </c:ext>
              </c:extLst>
            </c:dLbl>
            <c:dLbl>
              <c:idx val="12"/>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07F-49D8-B1BF-6EA5A8160200}"/>
                </c:ext>
              </c:extLst>
            </c:dLbl>
            <c:dLbl>
              <c:idx val="13"/>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07F-49D8-B1BF-6EA5A816020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325</c:v>
                </c:pt>
                <c:pt idx="1">
                  <c:v>356.6</c:v>
                </c:pt>
                <c:pt idx="2">
                  <c:v>355.3</c:v>
                </c:pt>
                <c:pt idx="3">
                  <c:v>347.4</c:v>
                </c:pt>
                <c:pt idx="4">
                  <c:v>339.1</c:v>
                </c:pt>
                <c:pt idx="5">
                  <c:v>328.6</c:v>
                </c:pt>
                <c:pt idx="6">
                  <c:v>352.2</c:v>
                </c:pt>
                <c:pt idx="7">
                  <c:v>375.7</c:v>
                </c:pt>
                <c:pt idx="8">
                  <c:v>378.4</c:v>
                </c:pt>
                <c:pt idx="9">
                  <c:v>397.3</c:v>
                </c:pt>
                <c:pt idx="10">
                  <c:v>442.7</c:v>
                </c:pt>
                <c:pt idx="11">
                  <c:v>486.2</c:v>
                </c:pt>
                <c:pt idx="12">
                  <c:v>536.70000000000005</c:v>
                </c:pt>
                <c:pt idx="13">
                  <c:v>592.9</c:v>
                </c:pt>
              </c:numCache>
            </c:numRef>
          </c:val>
          <c:smooth val="0"/>
          <c:extLst>
            <c:ext xmlns:c16="http://schemas.microsoft.com/office/drawing/2014/chart" uri="{C3380CC4-5D6E-409C-BE32-E72D297353CC}">
              <c16:uniqueId val="{0000000E-707F-49D8-B1BF-6EA5A8160200}"/>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7962962962962962E-2"/>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07F-49D8-B1BF-6EA5A8160200}"/>
                </c:ext>
              </c:extLst>
            </c:dLbl>
            <c:dLbl>
              <c:idx val="1"/>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07F-49D8-B1BF-6EA5A8160200}"/>
                </c:ext>
              </c:extLst>
            </c:dLbl>
            <c:dLbl>
              <c:idx val="2"/>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07F-49D8-B1BF-6EA5A8160200}"/>
                </c:ext>
              </c:extLst>
            </c:dLbl>
            <c:dLbl>
              <c:idx val="3"/>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07F-49D8-B1BF-6EA5A8160200}"/>
                </c:ext>
              </c:extLst>
            </c:dLbl>
            <c:dLbl>
              <c:idx val="4"/>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07F-49D8-B1BF-6EA5A8160200}"/>
                </c:ext>
              </c:extLst>
            </c:dLbl>
            <c:dLbl>
              <c:idx val="5"/>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07F-49D8-B1BF-6EA5A8160200}"/>
                </c:ext>
              </c:extLst>
            </c:dLbl>
            <c:dLbl>
              <c:idx val="6"/>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07F-49D8-B1BF-6EA5A8160200}"/>
                </c:ext>
              </c:extLst>
            </c:dLbl>
            <c:dLbl>
              <c:idx val="7"/>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07F-49D8-B1BF-6EA5A8160200}"/>
                </c:ext>
              </c:extLst>
            </c:dLbl>
            <c:dLbl>
              <c:idx val="8"/>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07F-49D8-B1BF-6EA5A8160200}"/>
                </c:ext>
              </c:extLst>
            </c:dLbl>
            <c:dLbl>
              <c:idx val="9"/>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07F-49D8-B1BF-6EA5A8160200}"/>
                </c:ext>
              </c:extLst>
            </c:dLbl>
            <c:dLbl>
              <c:idx val="10"/>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07F-49D8-B1BF-6EA5A8160200}"/>
                </c:ext>
              </c:extLst>
            </c:dLbl>
            <c:dLbl>
              <c:idx val="11"/>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07F-49D8-B1BF-6EA5A8160200}"/>
                </c:ext>
              </c:extLst>
            </c:dLbl>
            <c:dLbl>
              <c:idx val="12"/>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07F-49D8-B1BF-6EA5A8160200}"/>
                </c:ext>
              </c:extLst>
            </c:dLbl>
            <c:dLbl>
              <c:idx val="13"/>
              <c:layout>
                <c:manualLayout>
                  <c:x val="0"/>
                  <c:y val="-4.4701986754966887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07F-49D8-B1BF-6EA5A816020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128.80000000000001</c:v>
                </c:pt>
                <c:pt idx="1">
                  <c:v>138.69999999999999</c:v>
                </c:pt>
                <c:pt idx="2">
                  <c:v>135.6</c:v>
                </c:pt>
                <c:pt idx="3">
                  <c:v>128.9</c:v>
                </c:pt>
                <c:pt idx="4">
                  <c:v>121.6</c:v>
                </c:pt>
                <c:pt idx="5">
                  <c:v>115.5</c:v>
                </c:pt>
                <c:pt idx="6">
                  <c:v>121</c:v>
                </c:pt>
                <c:pt idx="7">
                  <c:v>126.7</c:v>
                </c:pt>
                <c:pt idx="8">
                  <c:v>125.1</c:v>
                </c:pt>
                <c:pt idx="9">
                  <c:v>128.9</c:v>
                </c:pt>
                <c:pt idx="10">
                  <c:v>141.30000000000001</c:v>
                </c:pt>
                <c:pt idx="11">
                  <c:v>152.9</c:v>
                </c:pt>
                <c:pt idx="12">
                  <c:v>166.6</c:v>
                </c:pt>
                <c:pt idx="13">
                  <c:v>182.1</c:v>
                </c:pt>
              </c:numCache>
            </c:numRef>
          </c:val>
          <c:smooth val="0"/>
          <c:extLst>
            <c:ext xmlns:c16="http://schemas.microsoft.com/office/drawing/2014/chart" uri="{C3380CC4-5D6E-409C-BE32-E72D297353CC}">
              <c16:uniqueId val="{0000001D-707F-49D8-B1BF-6EA5A8160200}"/>
            </c:ext>
          </c:extLst>
        </c:ser>
        <c:dLbls>
          <c:showLegendKey val="0"/>
          <c:showVal val="0"/>
          <c:showCatName val="0"/>
          <c:showSerName val="0"/>
          <c:showPercent val="0"/>
          <c:showBubbleSize val="0"/>
        </c:dLbls>
        <c:marker val="1"/>
        <c:smooth val="0"/>
        <c:axId val="563793112"/>
        <c:axId val="563793504"/>
      </c:lineChart>
      <c:catAx>
        <c:axId val="5637931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63793504"/>
        <c:crosses val="min"/>
        <c:auto val="0"/>
        <c:lblAlgn val="ctr"/>
        <c:lblOffset val="100"/>
        <c:noMultiLvlLbl val="0"/>
      </c:catAx>
      <c:valAx>
        <c:axId val="563793504"/>
        <c:scaling>
          <c:orientation val="minMax"/>
          <c:max val="6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63793112"/>
        <c:crosses val="min"/>
        <c:crossBetween val="midCat"/>
        <c:majorUnit val="50"/>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514264813460135E-2"/>
          <c:y val="2.8054298642533938E-2"/>
          <c:w val="0.94897585954645214"/>
          <c:h val="0.94389140271493222"/>
        </c:manualLayout>
      </c:layout>
      <c:barChart>
        <c:barDir val="col"/>
        <c:grouping val="stacked"/>
        <c:varyColors val="0"/>
        <c:ser>
          <c:idx val="0"/>
          <c:order val="0"/>
          <c:spPr>
            <a:solidFill>
              <a:schemeClr val="accent1"/>
            </a:solidFill>
            <a:ln w="9525" algn="ctr">
              <a:solidFill>
                <a:srgbClr val="808080"/>
              </a:solidFill>
              <a:prstDash val="solid"/>
            </a:ln>
          </c:spPr>
          <c:invertIfNegative val="0"/>
          <c:dPt>
            <c:idx val="6"/>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D73F-4141-9277-65DD0A8C3A53}"/>
              </c:ext>
            </c:extLst>
          </c:dPt>
          <c:dPt>
            <c:idx val="7"/>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D73F-4141-9277-65DD0A8C3A53}"/>
              </c:ext>
            </c:extLst>
          </c:dPt>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D73F-4141-9277-65DD0A8C3A53}"/>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D73F-4141-9277-65DD0A8C3A53}"/>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9-D73F-4141-9277-65DD0A8C3A53}"/>
              </c:ext>
            </c:extLst>
          </c:dPt>
          <c:dLbls>
            <c:dLbl>
              <c:idx val="0"/>
              <c:layout>
                <c:manualLayout>
                  <c:x val="0"/>
                  <c:y val="-0.1769230769230769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73F-4141-9277-65DD0A8C3A53}"/>
                </c:ext>
              </c:extLst>
            </c:dLbl>
            <c:dLbl>
              <c:idx val="1"/>
              <c:layout>
                <c:manualLayout>
                  <c:x val="0"/>
                  <c:y val="-0.1316742081447963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73F-4141-9277-65DD0A8C3A53}"/>
                </c:ext>
              </c:extLst>
            </c:dLbl>
            <c:dLbl>
              <c:idx val="2"/>
              <c:layout>
                <c:manualLayout>
                  <c:x val="0"/>
                  <c:y val="-0.1642533936651583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73F-4141-9277-65DD0A8C3A53}"/>
                </c:ext>
              </c:extLst>
            </c:dLbl>
            <c:dLbl>
              <c:idx val="3"/>
              <c:layout>
                <c:manualLayout>
                  <c:x val="0"/>
                  <c:y val="-0.266968325791855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73F-4141-9277-65DD0A8C3A53}"/>
                </c:ext>
              </c:extLst>
            </c:dLbl>
            <c:dLbl>
              <c:idx val="4"/>
              <c:layout>
                <c:manualLayout>
                  <c:x val="0"/>
                  <c:y val="-0.3212669683257918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73F-4141-9277-65DD0A8C3A53}"/>
                </c:ext>
              </c:extLst>
            </c:dLbl>
            <c:dLbl>
              <c:idx val="5"/>
              <c:layout>
                <c:manualLayout>
                  <c:x val="0"/>
                  <c:y val="-0.3040723981900452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73F-4141-9277-65DD0A8C3A53}"/>
                </c:ext>
              </c:extLst>
            </c:dLbl>
            <c:dLbl>
              <c:idx val="6"/>
              <c:layout>
                <c:manualLayout>
                  <c:x val="0"/>
                  <c:y val="-0.3303167420814479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73F-4141-9277-65DD0A8C3A53}"/>
                </c:ext>
              </c:extLst>
            </c:dLbl>
            <c:dLbl>
              <c:idx val="7"/>
              <c:layout>
                <c:manualLayout>
                  <c:x val="0"/>
                  <c:y val="-0.3701357466063348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73F-4141-9277-65DD0A8C3A53}"/>
                </c:ext>
              </c:extLst>
            </c:dLbl>
            <c:dLbl>
              <c:idx val="8"/>
              <c:layout>
                <c:manualLayout>
                  <c:x val="0"/>
                  <c:y val="-0.4036199095022624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73F-4141-9277-65DD0A8C3A53}"/>
                </c:ext>
              </c:extLst>
            </c:dLbl>
            <c:dLbl>
              <c:idx val="9"/>
              <c:layout>
                <c:manualLayout>
                  <c:x val="0"/>
                  <c:y val="-0.442986425339366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73F-4141-9277-65DD0A8C3A53}"/>
                </c:ext>
              </c:extLst>
            </c:dLbl>
            <c:dLbl>
              <c:idx val="10"/>
              <c:layout>
                <c:manualLayout>
                  <c:x val="0"/>
                  <c:y val="-0.4859728506787330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73F-4141-9277-65DD0A8C3A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14.1</c:v>
                </c:pt>
                <c:pt idx="1">
                  <c:v>9.8000000000000007</c:v>
                </c:pt>
                <c:pt idx="2">
                  <c:v>12.9</c:v>
                </c:pt>
                <c:pt idx="3">
                  <c:v>22.7</c:v>
                </c:pt>
                <c:pt idx="4">
                  <c:v>27.9</c:v>
                </c:pt>
                <c:pt idx="5">
                  <c:v>26.2</c:v>
                </c:pt>
                <c:pt idx="6">
                  <c:v>28.7</c:v>
                </c:pt>
                <c:pt idx="7">
                  <c:v>32.5</c:v>
                </c:pt>
                <c:pt idx="8">
                  <c:v>35.700000000000003</c:v>
                </c:pt>
                <c:pt idx="9">
                  <c:v>39.5</c:v>
                </c:pt>
                <c:pt idx="10">
                  <c:v>43.6</c:v>
                </c:pt>
              </c:numCache>
            </c:numRef>
          </c:val>
          <c:extLst>
            <c:ext xmlns:c16="http://schemas.microsoft.com/office/drawing/2014/chart" uri="{C3380CC4-5D6E-409C-BE32-E72D297353CC}">
              <c16:uniqueId val="{00000010-D73F-4141-9277-65DD0A8C3A53}"/>
            </c:ext>
          </c:extLst>
        </c:ser>
        <c:dLbls>
          <c:showLegendKey val="0"/>
          <c:showVal val="0"/>
          <c:showCatName val="0"/>
          <c:showSerName val="0"/>
          <c:showPercent val="0"/>
          <c:showBubbleSize val="0"/>
        </c:dLbls>
        <c:gapWidth val="60"/>
        <c:overlap val="100"/>
        <c:axId val="563802128"/>
        <c:axId val="563801344"/>
      </c:barChart>
      <c:catAx>
        <c:axId val="5638021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63801344"/>
        <c:crosses val="min"/>
        <c:auto val="0"/>
        <c:lblAlgn val="ctr"/>
        <c:lblOffset val="100"/>
        <c:noMultiLvlLbl val="0"/>
      </c:catAx>
      <c:valAx>
        <c:axId val="563801344"/>
        <c:scaling>
          <c:orientation val="minMax"/>
          <c:max val="4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63802128"/>
        <c:crosses val="min"/>
        <c:crossBetween val="between"/>
        <c:majorUnit val="5"/>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72077590607452E-2"/>
          <c:y val="2.2608695652173914E-2"/>
          <c:w val="0.97345584481878511"/>
          <c:h val="0.95478260869565212"/>
        </c:manualLayout>
      </c:layout>
      <c:barChart>
        <c:barDir val="col"/>
        <c:grouping val="stacked"/>
        <c:varyColors val="0"/>
        <c:ser>
          <c:idx val="0"/>
          <c:order val="0"/>
          <c:spPr>
            <a:solidFill>
              <a:srgbClr val="C7D4EB"/>
            </a:solidFill>
            <a:ln w="9525" cap="flat" algn="ctr">
              <a:solidFill>
                <a:schemeClr val="tx1"/>
              </a:solidFill>
              <a:prstDash val="solid"/>
            </a:ln>
          </c:spPr>
          <c:invertIfNegative val="0"/>
          <c:dLbls>
            <c:dLbl>
              <c:idx val="4"/>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9C9-4369-B352-5BA559A539D0}"/>
                </c:ext>
              </c:extLst>
            </c:dLbl>
            <c:dLbl>
              <c:idx val="5"/>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9C9-4369-B352-5BA559A539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65.900000000000006</c:v>
                </c:pt>
                <c:pt idx="1">
                  <c:v>92.2</c:v>
                </c:pt>
                <c:pt idx="2">
                  <c:v>109.2</c:v>
                </c:pt>
                <c:pt idx="3">
                  <c:v>113.6</c:v>
                </c:pt>
                <c:pt idx="4">
                  <c:v>212.5</c:v>
                </c:pt>
                <c:pt idx="5">
                  <c:v>169.7</c:v>
                </c:pt>
              </c:numCache>
            </c:numRef>
          </c:val>
          <c:extLst>
            <c:ext xmlns:c16="http://schemas.microsoft.com/office/drawing/2014/chart" uri="{C3380CC4-5D6E-409C-BE32-E72D297353CC}">
              <c16:uniqueId val="{00000002-39C9-4369-B352-5BA559A539D0}"/>
            </c:ext>
          </c:extLst>
        </c:ser>
        <c:ser>
          <c:idx val="1"/>
          <c:order val="1"/>
          <c:spPr>
            <a:solidFill>
              <a:srgbClr val="A1B7DE"/>
            </a:solidFill>
            <a:ln w="9525" cap="flat" algn="ctr">
              <a:solidFill>
                <a:schemeClr val="tx1"/>
              </a:solidFill>
              <a:prstDash val="solid"/>
            </a:ln>
          </c:spPr>
          <c:invertIfNegative val="0"/>
          <c:dLbls>
            <c:dLbl>
              <c:idx val="0"/>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C9-4369-B352-5BA559A539D0}"/>
                </c:ext>
              </c:extLst>
            </c:dLbl>
            <c:dLbl>
              <c:idx val="1"/>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C9-4369-B352-5BA559A539D0}"/>
                </c:ext>
              </c:extLst>
            </c:dLbl>
            <c:dLbl>
              <c:idx val="2"/>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9C9-4369-B352-5BA559A539D0}"/>
                </c:ext>
              </c:extLst>
            </c:dLbl>
            <c:dLbl>
              <c:idx val="3"/>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9C9-4369-B352-5BA559A539D0}"/>
                </c:ext>
              </c:extLst>
            </c:dLbl>
            <c:dLbl>
              <c:idx val="4"/>
              <c:layout>
                <c:manualLayout>
                  <c:x val="0"/>
                  <c:y val="-4.3478260869565219E-4"/>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9C9-4369-B352-5BA559A539D0}"/>
                </c:ext>
              </c:extLst>
            </c:dLbl>
            <c:dLbl>
              <c:idx val="5"/>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9C9-4369-B352-5BA559A539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2017.0489038839996</c:v>
                </c:pt>
                <c:pt idx="1">
                  <c:v>2041.09592</c:v>
                </c:pt>
                <c:pt idx="2">
                  <c:v>2111.4569665777658</c:v>
                </c:pt>
                <c:pt idx="3">
                  <c:v>2347.5120400000001</c:v>
                </c:pt>
                <c:pt idx="4">
                  <c:v>2327.9225000000001</c:v>
                </c:pt>
                <c:pt idx="5">
                  <c:v>2580.328</c:v>
                </c:pt>
              </c:numCache>
            </c:numRef>
          </c:val>
          <c:extLst>
            <c:ext xmlns:c16="http://schemas.microsoft.com/office/drawing/2014/chart" uri="{C3380CC4-5D6E-409C-BE32-E72D297353CC}">
              <c16:uniqueId val="{00000009-39C9-4369-B352-5BA559A539D0}"/>
            </c:ext>
          </c:extLst>
        </c:ser>
        <c:dLbls>
          <c:showLegendKey val="0"/>
          <c:showVal val="0"/>
          <c:showCatName val="0"/>
          <c:showSerName val="0"/>
          <c:showPercent val="0"/>
          <c:showBubbleSize val="0"/>
        </c:dLbls>
        <c:gapWidth val="40"/>
        <c:overlap val="100"/>
        <c:axId val="1343874352"/>
        <c:axId val="1"/>
      </c:barChart>
      <c:catAx>
        <c:axId val="134387435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2750.0279999999998"/>
          <c:min val="0"/>
        </c:scaling>
        <c:delete val="1"/>
        <c:axPos val="l"/>
        <c:numFmt formatCode="General" sourceLinked="1"/>
        <c:majorTickMark val="out"/>
        <c:minorTickMark val="none"/>
        <c:tickLblPos val="nextTo"/>
        <c:crossAx val="1343874352"/>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845760980592446E-2"/>
          <c:y val="5.4673721340388004E-2"/>
          <c:w val="0.92053115423901943"/>
          <c:h val="0.8906525573192238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340388007054673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F2A-40B0-81FE-4271AE4538CC}"/>
                </c:ext>
              </c:extLst>
            </c:dLbl>
            <c:dLbl>
              <c:idx val="1"/>
              <c:layout>
                <c:manualLayout>
                  <c:x val="0"/>
                  <c:y val="-0.1313932980599647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F2A-40B0-81FE-4271AE4538CC}"/>
                </c:ext>
              </c:extLst>
            </c:dLbl>
            <c:dLbl>
              <c:idx val="2"/>
              <c:layout>
                <c:manualLayout>
                  <c:x val="0"/>
                  <c:y val="-0.1463844797178130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F2A-40B0-81FE-4271AE4538CC}"/>
                </c:ext>
              </c:extLst>
            </c:dLbl>
            <c:dLbl>
              <c:idx val="3"/>
              <c:layout>
                <c:manualLayout>
                  <c:x val="0"/>
                  <c:y val="-0.1622574955908289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F2A-40B0-81FE-4271AE4538CC}"/>
                </c:ext>
              </c:extLst>
            </c:dLbl>
            <c:dLbl>
              <c:idx val="4"/>
              <c:layout>
                <c:manualLayout>
                  <c:x val="0"/>
                  <c:y val="-0.171075837742504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F2A-40B0-81FE-4271AE4538CC}"/>
                </c:ext>
              </c:extLst>
            </c:dLbl>
            <c:dLbl>
              <c:idx val="5"/>
              <c:layout>
                <c:manualLayout>
                  <c:x val="0"/>
                  <c:y val="-0.1816578483245149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F2A-40B0-81FE-4271AE4538CC}"/>
                </c:ext>
              </c:extLst>
            </c:dLbl>
            <c:dLbl>
              <c:idx val="6"/>
              <c:layout>
                <c:manualLayout>
                  <c:x val="0"/>
                  <c:y val="-0.2142857142857142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F2A-40B0-81FE-4271AE4538CC}"/>
                </c:ext>
              </c:extLst>
            </c:dLbl>
            <c:dLbl>
              <c:idx val="7"/>
              <c:layout>
                <c:manualLayout>
                  <c:x val="0"/>
                  <c:y val="-0.2398589065255731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F2A-40B0-81FE-4271AE4538CC}"/>
                </c:ext>
              </c:extLst>
            </c:dLbl>
            <c:dLbl>
              <c:idx val="8"/>
              <c:layout>
                <c:manualLayout>
                  <c:x val="0"/>
                  <c:y val="-0.272486772486772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F2A-40B0-81FE-4271AE4538CC}"/>
                </c:ext>
              </c:extLst>
            </c:dLbl>
            <c:dLbl>
              <c:idx val="9"/>
              <c:layout>
                <c:manualLayout>
                  <c:x val="0"/>
                  <c:y val="-0.2760141093474426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F2A-40B0-81FE-4271AE4538CC}"/>
                </c:ext>
              </c:extLst>
            </c:dLbl>
            <c:dLbl>
              <c:idx val="10"/>
              <c:layout>
                <c:manualLayout>
                  <c:x val="0"/>
                  <c:y val="-0.3395061728395061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F2A-40B0-81FE-4271AE4538CC}"/>
                </c:ext>
              </c:extLst>
            </c:dLbl>
            <c:dLbl>
              <c:idx val="11"/>
              <c:layout>
                <c:manualLayout>
                  <c:x val="0"/>
                  <c:y val="-0.3844797178130511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F2A-40B0-81FE-4271AE4538CC}"/>
                </c:ext>
              </c:extLst>
            </c:dLbl>
            <c:dLbl>
              <c:idx val="12"/>
              <c:layout>
                <c:manualLayout>
                  <c:x val="0"/>
                  <c:y val="-0.3906525573192239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F2A-40B0-81FE-4271AE4538CC}"/>
                </c:ext>
              </c:extLst>
            </c:dLbl>
            <c:dLbl>
              <c:idx val="13"/>
              <c:layout>
                <c:manualLayout>
                  <c:x val="0"/>
                  <c:y val="-0.3844797178130511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F2A-40B0-81FE-4271AE4538CC}"/>
                </c:ext>
              </c:extLst>
            </c:dLbl>
            <c:dLbl>
              <c:idx val="14"/>
              <c:layout>
                <c:manualLayout>
                  <c:x val="0"/>
                  <c:y val="-0.3712522045855379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F2A-40B0-81FE-4271AE4538CC}"/>
                </c:ext>
              </c:extLst>
            </c:dLbl>
            <c:dLbl>
              <c:idx val="15"/>
              <c:layout>
                <c:manualLayout>
                  <c:x val="0"/>
                  <c:y val="-0.3562610229276895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F2A-40B0-81FE-4271AE4538CC}"/>
                </c:ext>
              </c:extLst>
            </c:dLbl>
            <c:dLbl>
              <c:idx val="16"/>
              <c:layout>
                <c:manualLayout>
                  <c:x val="0"/>
                  <c:y val="-0.3774250440917107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F2A-40B0-81FE-4271AE4538CC}"/>
                </c:ext>
              </c:extLst>
            </c:dLbl>
            <c:dLbl>
              <c:idx val="17"/>
              <c:layout>
                <c:manualLayout>
                  <c:x val="0"/>
                  <c:y val="-0.4029982363315696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F2A-40B0-81FE-4271AE4538C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Sheet1!$A$1:$R$1</c:f>
              <c:numCache>
                <c:formatCode>General</c:formatCode>
                <c:ptCount val="18"/>
                <c:pt idx="0">
                  <c:v>870.154</c:v>
                </c:pt>
                <c:pt idx="1">
                  <c:v>834.13900000000001</c:v>
                </c:pt>
                <c:pt idx="2">
                  <c:v>1002.907</c:v>
                </c:pt>
                <c:pt idx="3">
                  <c:v>1186.845</c:v>
                </c:pt>
                <c:pt idx="4">
                  <c:v>1280.6959999999999</c:v>
                </c:pt>
                <c:pt idx="5">
                  <c:v>1403.876</c:v>
                </c:pt>
                <c:pt idx="6">
                  <c:v>1764.79</c:v>
                </c:pt>
                <c:pt idx="7">
                  <c:v>2064.232</c:v>
                </c:pt>
                <c:pt idx="8">
                  <c:v>2418.0430000000001</c:v>
                </c:pt>
                <c:pt idx="9">
                  <c:v>2464.9560000000001</c:v>
                </c:pt>
                <c:pt idx="10">
                  <c:v>3178.1329999999998</c:v>
                </c:pt>
                <c:pt idx="11">
                  <c:v>3688.5309999999999</c:v>
                </c:pt>
                <c:pt idx="12">
                  <c:v>3744.53</c:v>
                </c:pt>
                <c:pt idx="13">
                  <c:v>3684</c:v>
                </c:pt>
                <c:pt idx="14">
                  <c:v>3533.6060000000002</c:v>
                </c:pt>
                <c:pt idx="15">
                  <c:v>3367.6909999999998</c:v>
                </c:pt>
                <c:pt idx="16">
                  <c:v>3605.721</c:v>
                </c:pt>
                <c:pt idx="17">
                  <c:v>3884.7179999999998</c:v>
                </c:pt>
              </c:numCache>
            </c:numRef>
          </c:val>
          <c:extLst>
            <c:ext xmlns:c16="http://schemas.microsoft.com/office/drawing/2014/chart" uri="{C3380CC4-5D6E-409C-BE32-E72D297353CC}">
              <c16:uniqueId val="{00000012-3F2A-40B0-81FE-4271AE4538CC}"/>
            </c:ext>
          </c:extLst>
        </c:ser>
        <c:dLbls>
          <c:showLegendKey val="0"/>
          <c:showVal val="0"/>
          <c:showCatName val="0"/>
          <c:showSerName val="0"/>
          <c:showPercent val="0"/>
          <c:showBubbleSize val="0"/>
        </c:dLbls>
        <c:gapWidth val="60"/>
        <c:overlap val="100"/>
        <c:axId val="519807432"/>
        <c:axId val="519816056"/>
      </c:barChart>
      <c:catAx>
        <c:axId val="5198074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9816056"/>
        <c:crosses val="min"/>
        <c:auto val="0"/>
        <c:lblAlgn val="ctr"/>
        <c:lblOffset val="100"/>
        <c:noMultiLvlLbl val="0"/>
      </c:catAx>
      <c:valAx>
        <c:axId val="519816056"/>
        <c:scaling>
          <c:orientation val="minMax"/>
          <c:max val="5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807432"/>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35364041604752E-2"/>
          <c:y val="2.201524132091448E-2"/>
          <c:w val="0.8763001485884101"/>
          <c:h val="0.9026248941574937"/>
        </c:manualLayout>
      </c:layout>
      <c:barChart>
        <c:barDir val="bar"/>
        <c:grouping val="stacked"/>
        <c:varyColors val="0"/>
        <c:ser>
          <c:idx val="0"/>
          <c:order val="0"/>
          <c:spPr>
            <a:solidFill>
              <a:srgbClr val="1F497D"/>
            </a:solidFill>
            <a:ln w="9525" algn="ctr">
              <a:solidFill>
                <a:srgbClr val="808080"/>
              </a:solidFill>
              <a:prstDash val="solid"/>
            </a:ln>
          </c:spPr>
          <c:invertIfNegative val="0"/>
          <c:dLbls>
            <c:dLbl>
              <c:idx val="0"/>
              <c:layout>
                <c:manualLayout>
                  <c:x val="3.3432392273402674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BA8-4185-A4E5-6AAE4CBCA8D4}"/>
                </c:ext>
              </c:extLst>
            </c:dLbl>
            <c:dLbl>
              <c:idx val="1"/>
              <c:layout>
                <c:manualLayout>
                  <c:x val="6.6493313521545319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BA8-4185-A4E5-6AAE4CBCA8D4}"/>
                </c:ext>
              </c:extLst>
            </c:dLbl>
            <c:dLbl>
              <c:idx val="2"/>
              <c:layout>
                <c:manualLayout>
                  <c:x val="9.2867756315007433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BA8-4185-A4E5-6AAE4CBCA8D4}"/>
                </c:ext>
              </c:extLst>
            </c:dLbl>
            <c:dLbl>
              <c:idx val="3"/>
              <c:layout>
                <c:manualLayout>
                  <c:x val="0.23328380386329867"/>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BA8-4185-A4E5-6AAE4CBCA8D4}"/>
                </c:ext>
              </c:extLst>
            </c:dLbl>
            <c:dLbl>
              <c:idx val="4"/>
              <c:layout>
                <c:manualLayout>
                  <c:x val="0.46991084695393759"/>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BA8-4185-A4E5-6AAE4CBCA8D4}"/>
                </c:ext>
              </c:extLst>
            </c:dLbl>
            <c:dLbl>
              <c:idx val="5"/>
              <c:layout>
                <c:manualLayout>
                  <c:x val="0.16641901931649331"/>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BA8-4185-A4E5-6AAE4CBCA8D4}"/>
                </c:ext>
              </c:extLst>
            </c:dLbl>
            <c:dLbl>
              <c:idx val="6"/>
              <c:layout>
                <c:manualLayout>
                  <c:x val="0.11589895988112928"/>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BA8-4185-A4E5-6AAE4CBCA8D4}"/>
                </c:ext>
              </c:extLst>
            </c:dLbl>
            <c:dLbl>
              <c:idx val="7"/>
              <c:layout>
                <c:manualLayout>
                  <c:x val="4.6062407132243688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BA8-4185-A4E5-6AAE4CBCA8D4}"/>
                </c:ext>
              </c:extLst>
            </c:dLbl>
            <c:dLbl>
              <c:idx val="8"/>
              <c:layout>
                <c:manualLayout>
                  <c:x val="4.1233283803863298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BA8-4185-A4E5-6AAE4CBCA8D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0.3</c:v>
                </c:pt>
                <c:pt idx="1">
                  <c:v>3.7</c:v>
                </c:pt>
                <c:pt idx="2">
                  <c:v>6.4</c:v>
                </c:pt>
                <c:pt idx="3">
                  <c:v>20</c:v>
                </c:pt>
                <c:pt idx="4">
                  <c:v>44.3</c:v>
                </c:pt>
                <c:pt idx="5">
                  <c:v>13.1</c:v>
                </c:pt>
                <c:pt idx="6">
                  <c:v>8.8000000000000007</c:v>
                </c:pt>
                <c:pt idx="7">
                  <c:v>1.6</c:v>
                </c:pt>
                <c:pt idx="8">
                  <c:v>1.1000000000000001</c:v>
                </c:pt>
              </c:numCache>
            </c:numRef>
          </c:val>
          <c:extLst>
            <c:ext xmlns:c16="http://schemas.microsoft.com/office/drawing/2014/chart" uri="{C3380CC4-5D6E-409C-BE32-E72D297353CC}">
              <c16:uniqueId val="{00000009-2BA8-4185-A4E5-6AAE4CBCA8D4}"/>
            </c:ext>
          </c:extLst>
        </c:ser>
        <c:dLbls>
          <c:showLegendKey val="0"/>
          <c:showVal val="0"/>
          <c:showCatName val="0"/>
          <c:showSerName val="0"/>
          <c:showPercent val="0"/>
          <c:showBubbleSize val="0"/>
        </c:dLbls>
        <c:gapWidth val="60"/>
        <c:overlap val="100"/>
        <c:axId val="817327871"/>
        <c:axId val="1"/>
      </c:barChart>
      <c:catAx>
        <c:axId val="817327871"/>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
          <c:min val="0"/>
        </c:scaling>
        <c:delete val="0"/>
        <c:axPos val="b"/>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817327871"/>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23777528928705E-2"/>
          <c:y val="2.201524132091448E-2"/>
          <c:w val="0.88055244494214258"/>
          <c:h val="0.9026248941574937"/>
        </c:manualLayout>
      </c:layout>
      <c:barChart>
        <c:barDir val="bar"/>
        <c:grouping val="stacked"/>
        <c:varyColors val="0"/>
        <c:ser>
          <c:idx val="0"/>
          <c:order val="0"/>
          <c:spPr>
            <a:solidFill>
              <a:srgbClr val="1F497D"/>
            </a:solidFill>
            <a:ln w="9525" algn="ctr">
              <a:solidFill>
                <a:srgbClr val="808080"/>
              </a:solidFill>
              <a:prstDash val="solid"/>
            </a:ln>
          </c:spPr>
          <c:invertIfNegative val="0"/>
          <c:dLbls>
            <c:dLbl>
              <c:idx val="0"/>
              <c:layout>
                <c:manualLayout>
                  <c:x val="5.2631578947368418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50A-42F7-AF63-33B52532D62D}"/>
                </c:ext>
              </c:extLst>
            </c:dLbl>
            <c:dLbl>
              <c:idx val="1"/>
              <c:layout>
                <c:manualLayout>
                  <c:x val="0.3878312803284808"/>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50A-42F7-AF63-33B52532D62D}"/>
                </c:ext>
              </c:extLst>
            </c:dLbl>
            <c:dLbl>
              <c:idx val="2"/>
              <c:layout>
                <c:manualLayout>
                  <c:x val="0.22508398656215006"/>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50A-42F7-AF63-33B52532D62D}"/>
                </c:ext>
              </c:extLst>
            </c:dLbl>
            <c:dLbl>
              <c:idx val="3"/>
              <c:layout>
                <c:manualLayout>
                  <c:x val="0.27771556550951848"/>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50A-42F7-AF63-33B52532D62D}"/>
                </c:ext>
              </c:extLst>
            </c:dLbl>
            <c:dLbl>
              <c:idx val="4"/>
              <c:layout>
                <c:manualLayout>
                  <c:x val="0.25905188503172827"/>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50A-42F7-AF63-33B52532D62D}"/>
                </c:ext>
              </c:extLst>
            </c:dLbl>
            <c:dLbl>
              <c:idx val="5"/>
              <c:layout>
                <c:manualLayout>
                  <c:x val="7.4654721911160876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50A-42F7-AF63-33B52532D62D}"/>
                </c:ext>
              </c:extLst>
            </c:dLbl>
            <c:dLbl>
              <c:idx val="6"/>
              <c:layout>
                <c:manualLayout>
                  <c:x val="5.8977230309817094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50A-42F7-AF63-33B52532D62D}"/>
                </c:ext>
              </c:extLst>
            </c:dLbl>
            <c:dLbl>
              <c:idx val="7"/>
              <c:layout>
                <c:manualLayout>
                  <c:x val="3.5834266517357223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50A-42F7-AF63-33B52532D62D}"/>
                </c:ext>
              </c:extLst>
            </c:dLbl>
            <c:dLbl>
              <c:idx val="8"/>
              <c:layout>
                <c:manualLayout>
                  <c:x val="3.3967898469578199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50A-42F7-AF63-33B52532D62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c:v>
                </c:pt>
                <c:pt idx="1">
                  <c:v>31.7</c:v>
                </c:pt>
                <c:pt idx="2">
                  <c:v>16.899999999999999</c:v>
                </c:pt>
                <c:pt idx="3">
                  <c:v>21.7</c:v>
                </c:pt>
                <c:pt idx="4">
                  <c:v>20</c:v>
                </c:pt>
                <c:pt idx="5">
                  <c:v>4</c:v>
                </c:pt>
                <c:pt idx="6">
                  <c:v>2.6</c:v>
                </c:pt>
                <c:pt idx="7">
                  <c:v>0.5</c:v>
                </c:pt>
                <c:pt idx="8">
                  <c:v>0.3</c:v>
                </c:pt>
              </c:numCache>
            </c:numRef>
          </c:val>
          <c:extLst>
            <c:ext xmlns:c16="http://schemas.microsoft.com/office/drawing/2014/chart" uri="{C3380CC4-5D6E-409C-BE32-E72D297353CC}">
              <c16:uniqueId val="{00000009-950A-42F7-AF63-33B52532D62D}"/>
            </c:ext>
          </c:extLst>
        </c:ser>
        <c:dLbls>
          <c:showLegendKey val="0"/>
          <c:showVal val="0"/>
          <c:showCatName val="0"/>
          <c:showSerName val="0"/>
          <c:showPercent val="0"/>
          <c:showBubbleSize val="0"/>
        </c:dLbls>
        <c:gapWidth val="60"/>
        <c:overlap val="100"/>
        <c:axId val="1770700287"/>
        <c:axId val="1"/>
      </c:barChart>
      <c:catAx>
        <c:axId val="1770700287"/>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
          <c:min val="0"/>
        </c:scaling>
        <c:delete val="0"/>
        <c:axPos val="b"/>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1770700287"/>
        <c:crosses val="max"/>
        <c:crossBetween val="between"/>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29870129870134E-2"/>
          <c:y val="2.4899598393574297E-2"/>
          <c:w val="0.8775974025974026"/>
          <c:h val="0.950200803212851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922077922077921E-2"/>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110-472C-8660-C15968CCD82D}"/>
                </c:ext>
              </c:extLst>
            </c:dLbl>
            <c:dLbl>
              <c:idx val="1"/>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110-472C-8660-C15968CCD82D}"/>
                </c:ext>
              </c:extLst>
            </c:dLbl>
            <c:dLbl>
              <c:idx val="2"/>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110-472C-8660-C15968CCD82D}"/>
                </c:ext>
              </c:extLst>
            </c:dLbl>
            <c:dLbl>
              <c:idx val="6"/>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110-472C-8660-C15968CCD82D}"/>
                </c:ext>
              </c:extLst>
            </c:dLbl>
            <c:dLbl>
              <c:idx val="8"/>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110-472C-8660-C15968CCD82D}"/>
                </c:ext>
              </c:extLst>
            </c:dLbl>
            <c:dLbl>
              <c:idx val="10"/>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110-472C-8660-C15968CCD82D}"/>
                </c:ext>
              </c:extLst>
            </c:dLbl>
            <c:dLbl>
              <c:idx val="11"/>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110-472C-8660-C15968CCD82D}"/>
                </c:ext>
              </c:extLst>
            </c:dLbl>
            <c:dLbl>
              <c:idx val="13"/>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110-472C-8660-C15968CCD82D}"/>
                </c:ext>
              </c:extLst>
            </c:dLbl>
            <c:dLbl>
              <c:idx val="14"/>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110-472C-8660-C15968CCD82D}"/>
                </c:ext>
              </c:extLst>
            </c:dLbl>
            <c:dLbl>
              <c:idx val="15"/>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110-472C-8660-C15968CCD82D}"/>
                </c:ext>
              </c:extLst>
            </c:dLbl>
            <c:dLbl>
              <c:idx val="17"/>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110-472C-8660-C15968CCD82D}"/>
                </c:ext>
              </c:extLst>
            </c:dLbl>
            <c:dLbl>
              <c:idx val="18"/>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110-472C-8660-C15968CCD82D}"/>
                </c:ext>
              </c:extLst>
            </c:dLbl>
            <c:dLbl>
              <c:idx val="19"/>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110-472C-8660-C15968CCD82D}"/>
                </c:ext>
              </c:extLst>
            </c:dLbl>
            <c:dLbl>
              <c:idx val="20"/>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110-472C-8660-C15968CCD82D}"/>
                </c:ext>
              </c:extLst>
            </c:dLbl>
            <c:dLbl>
              <c:idx val="21"/>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110-472C-8660-C15968CCD82D}"/>
                </c:ext>
              </c:extLst>
            </c:dLbl>
            <c:dLbl>
              <c:idx val="22"/>
              <c:layout>
                <c:manualLayout>
                  <c:x val="0"/>
                  <c:y val="-4.3373493975903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110-472C-8660-C15968CCD82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3.7730000000000001</c:v>
                </c:pt>
                <c:pt idx="1">
                  <c:v>11.502000000000001</c:v>
                </c:pt>
                <c:pt idx="2">
                  <c:v>11.78</c:v>
                </c:pt>
                <c:pt idx="3">
                  <c:v>6.7729999999999997</c:v>
                </c:pt>
                <c:pt idx="4">
                  <c:v>6.0620000000000003</c:v>
                </c:pt>
                <c:pt idx="5">
                  <c:v>10.459</c:v>
                </c:pt>
                <c:pt idx="6">
                  <c:v>13.103999999999999</c:v>
                </c:pt>
                <c:pt idx="7">
                  <c:v>6.6619999999999999</c:v>
                </c:pt>
                <c:pt idx="8">
                  <c:v>9.7769999999999992</c:v>
                </c:pt>
                <c:pt idx="9">
                  <c:v>5.0469999999999997</c:v>
                </c:pt>
                <c:pt idx="10">
                  <c:v>5.14</c:v>
                </c:pt>
                <c:pt idx="11">
                  <c:v>5.3440000000000003</c:v>
                </c:pt>
                <c:pt idx="12">
                  <c:v>3.9809999999999999</c:v>
                </c:pt>
                <c:pt idx="13">
                  <c:v>6.4130000000000003</c:v>
                </c:pt>
                <c:pt idx="14">
                  <c:v>6.3949999999999996</c:v>
                </c:pt>
                <c:pt idx="15">
                  <c:v>6.3630000000000004</c:v>
                </c:pt>
                <c:pt idx="16">
                  <c:v>3.5259999999999998</c:v>
                </c:pt>
                <c:pt idx="17">
                  <c:v>3.8090000000000002</c:v>
                </c:pt>
                <c:pt idx="18">
                  <c:v>3.198</c:v>
                </c:pt>
                <c:pt idx="19">
                  <c:v>3.2050000000000001</c:v>
                </c:pt>
                <c:pt idx="20">
                  <c:v>3.2749999999999999</c:v>
                </c:pt>
                <c:pt idx="21">
                  <c:v>3.1269999999999998</c:v>
                </c:pt>
                <c:pt idx="22">
                  <c:v>3.0550000000000002</c:v>
                </c:pt>
              </c:numCache>
            </c:numRef>
          </c:val>
          <c:smooth val="0"/>
          <c:extLst>
            <c:ext xmlns:c16="http://schemas.microsoft.com/office/drawing/2014/chart" uri="{C3380CC4-5D6E-409C-BE32-E72D297353CC}">
              <c16:uniqueId val="{00000010-4110-472C-8660-C15968CCD82D}"/>
            </c:ext>
          </c:extLst>
        </c:ser>
        <c:dLbls>
          <c:showLegendKey val="0"/>
          <c:showVal val="0"/>
          <c:showCatName val="0"/>
          <c:showSerName val="0"/>
          <c:showPercent val="0"/>
          <c:showBubbleSize val="0"/>
        </c:dLbls>
        <c:marker val="1"/>
        <c:smooth val="0"/>
        <c:axId val="519656056"/>
        <c:axId val="519646648"/>
      </c:lineChart>
      <c:catAx>
        <c:axId val="51965605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9646648"/>
        <c:crosses val="min"/>
        <c:auto val="0"/>
        <c:lblAlgn val="ctr"/>
        <c:lblOffset val="100"/>
        <c:noMultiLvlLbl val="0"/>
      </c:catAx>
      <c:valAx>
        <c:axId val="519646648"/>
        <c:scaling>
          <c:orientation val="minMax"/>
          <c:max val="1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656056"/>
        <c:crosses val="min"/>
        <c:crossBetween val="midCat"/>
        <c:majorUnit val="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34862385321101E-2"/>
          <c:y val="2.1052631578947368E-2"/>
          <c:w val="0.96330275229357798"/>
          <c:h val="0.95789473684210524"/>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val>
            <c:numRef>
              <c:f>Sheet1!$A$1:$W$1</c:f>
              <c:numCache>
                <c:formatCode>General</c:formatCode>
                <c:ptCount val="23"/>
                <c:pt idx="0">
                  <c:v>1.2796352312903159E-2</c:v>
                </c:pt>
                <c:pt idx="1">
                  <c:v>1.1843950549905708E-2</c:v>
                </c:pt>
                <c:pt idx="2">
                  <c:v>1.3449556275193099E-2</c:v>
                </c:pt>
                <c:pt idx="3">
                  <c:v>1.3510689883542319E-2</c:v>
                </c:pt>
                <c:pt idx="4">
                  <c:v>1.212149187902619E-2</c:v>
                </c:pt>
                <c:pt idx="5">
                  <c:v>1.1347641200393924E-2</c:v>
                </c:pt>
                <c:pt idx="6">
                  <c:v>1.2691616773002198E-2</c:v>
                </c:pt>
                <c:pt idx="7">
                  <c:v>1.2882901846453718E-2</c:v>
                </c:pt>
                <c:pt idx="8">
                  <c:v>1.0669263264553629E-2</c:v>
                </c:pt>
                <c:pt idx="9">
                  <c:v>8.9858293842414085E-3</c:v>
                </c:pt>
                <c:pt idx="10">
                  <c:v>9.6589112036943089E-3</c:v>
                </c:pt>
                <c:pt idx="11">
                  <c:v>9.0927351659703861E-3</c:v>
                </c:pt>
                <c:pt idx="12">
                  <c:v>8.5031135490537431E-3</c:v>
                </c:pt>
                <c:pt idx="13">
                  <c:v>9.3304882117703509E-3</c:v>
                </c:pt>
                <c:pt idx="14">
                  <c:v>8.9168974777526187E-3</c:v>
                </c:pt>
                <c:pt idx="15">
                  <c:v>9.0390191345469991E-3</c:v>
                </c:pt>
                <c:pt idx="16">
                  <c:v>8.1769571299198408E-3</c:v>
                </c:pt>
                <c:pt idx="17">
                  <c:v>8.3831538747545422E-3</c:v>
                </c:pt>
                <c:pt idx="18">
                  <c:v>7.7553941261895194E-3</c:v>
                </c:pt>
                <c:pt idx="19">
                  <c:v>7.7043524538055125E-3</c:v>
                </c:pt>
                <c:pt idx="20">
                  <c:v>7.6748321390229697E-3</c:v>
                </c:pt>
                <c:pt idx="21">
                  <c:v>7.441277433089713E-3</c:v>
                </c:pt>
                <c:pt idx="22">
                  <c:v>7.2766163107165259E-3</c:v>
                </c:pt>
              </c:numCache>
            </c:numRef>
          </c:val>
          <c:smooth val="0"/>
          <c:extLst>
            <c:ext xmlns:c16="http://schemas.microsoft.com/office/drawing/2014/chart" uri="{C3380CC4-5D6E-409C-BE32-E72D297353CC}">
              <c16:uniqueId val="{00000000-8F82-46DC-B512-41E39F581890}"/>
            </c:ext>
          </c:extLst>
        </c:ser>
        <c:dLbls>
          <c:showLegendKey val="0"/>
          <c:showVal val="0"/>
          <c:showCatName val="0"/>
          <c:showSerName val="0"/>
          <c:showPercent val="0"/>
          <c:showBubbleSize val="0"/>
        </c:dLbls>
        <c:marker val="1"/>
        <c:smooth val="0"/>
        <c:axId val="519656448"/>
        <c:axId val="519645472"/>
      </c:lineChart>
      <c:catAx>
        <c:axId val="5196564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9645472"/>
        <c:crosses val="min"/>
        <c:auto val="0"/>
        <c:lblAlgn val="ctr"/>
        <c:lblOffset val="100"/>
        <c:noMultiLvlLbl val="0"/>
      </c:catAx>
      <c:valAx>
        <c:axId val="519645472"/>
        <c:scaling>
          <c:orientation val="minMax"/>
          <c:max val="1.6E-2"/>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9656448"/>
        <c:crosses val="min"/>
        <c:crossBetween val="midCat"/>
        <c:majorUnit val="2E-3"/>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39332365747458E-2"/>
          <c:y val="2.6204564666103127E-2"/>
          <c:w val="0.9196298984034833"/>
          <c:h val="0.94759087066779368"/>
        </c:manualLayout>
      </c:layout>
      <c:lineChart>
        <c:grouping val="standard"/>
        <c:varyColors val="0"/>
        <c:ser>
          <c:idx val="0"/>
          <c:order val="0"/>
          <c:spPr>
            <a:ln w="9525" algn="ctr">
              <a:solidFill>
                <a:schemeClr val="tx2"/>
              </a:solidFill>
              <a:prstDash val="solid"/>
            </a:ln>
          </c:spPr>
          <c:marker>
            <c:symbol val="circle"/>
            <c:size val="5"/>
            <c:spPr>
              <a:solidFill>
                <a:schemeClr val="tx2"/>
              </a:solidFill>
              <a:ln w="9525" algn="ctr">
                <a:solidFill>
                  <a:schemeClr val="tx2"/>
                </a:solidFill>
                <a:prstDash val="solid"/>
              </a:ln>
            </c:spPr>
          </c:marker>
          <c:dLbls>
            <c:dLbl>
              <c:idx val="7"/>
              <c:layout>
                <c:manualLayout>
                  <c:x val="5.4426705370101594E-4"/>
                  <c:y val="2.620456466610312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020-4E76-BF4A-DD4C829299FE}"/>
                </c:ext>
              </c:extLst>
            </c:dLbl>
            <c:dLbl>
              <c:idx val="8"/>
              <c:layout>
                <c:manualLayout>
                  <c:x val="0"/>
                  <c:y val="2.620456466610312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020-4E76-BF4A-DD4C829299FE}"/>
                </c:ext>
              </c:extLst>
            </c:dLbl>
            <c:dLbl>
              <c:idx val="11"/>
              <c:layout>
                <c:manualLayout>
                  <c:x val="-2.9027576197387518E-3"/>
                  <c:y val="2.9163144547759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20-4E76-BF4A-DD4C829299FE}"/>
                </c:ext>
              </c:extLst>
            </c:dLbl>
            <c:dLbl>
              <c:idx val="13"/>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020-4E76-BF4A-DD4C829299FE}"/>
                </c:ext>
              </c:extLst>
            </c:dLbl>
            <c:dLbl>
              <c:idx val="14"/>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020-4E76-BF4A-DD4C829299FE}"/>
                </c:ext>
              </c:extLst>
            </c:dLbl>
            <c:dLbl>
              <c:idx val="15"/>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020-4E76-BF4A-DD4C829299FE}"/>
                </c:ext>
              </c:extLst>
            </c:dLbl>
            <c:dLbl>
              <c:idx val="16"/>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020-4E76-BF4A-DD4C829299FE}"/>
                </c:ext>
              </c:extLst>
            </c:dLbl>
            <c:dLbl>
              <c:idx val="17"/>
              <c:layout>
                <c:manualLayout>
                  <c:x val="0"/>
                  <c:y val="2.7472527472527472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020-4E76-BF4A-DD4C829299FE}"/>
                </c:ext>
              </c:extLst>
            </c:dLbl>
            <c:dLbl>
              <c:idx val="18"/>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020-4E76-BF4A-DD4C829299FE}"/>
                </c:ext>
              </c:extLst>
            </c:dLbl>
            <c:dLbl>
              <c:idx val="19"/>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020-4E76-BF4A-DD4C829299FE}"/>
                </c:ext>
              </c:extLst>
            </c:dLbl>
            <c:dLbl>
              <c:idx val="20"/>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020-4E76-BF4A-DD4C829299FE}"/>
                </c:ext>
              </c:extLst>
            </c:dLbl>
            <c:dLbl>
              <c:idx val="2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020-4E76-BF4A-DD4C829299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3</c:v>
                </c:pt>
                <c:pt idx="1">
                  <c:v>3.1</c:v>
                </c:pt>
                <c:pt idx="2">
                  <c:v>3.3</c:v>
                </c:pt>
                <c:pt idx="3">
                  <c:v>3.5</c:v>
                </c:pt>
                <c:pt idx="4">
                  <c:v>3.8</c:v>
                </c:pt>
                <c:pt idx="5">
                  <c:v>4</c:v>
                </c:pt>
                <c:pt idx="6">
                  <c:v>4.3</c:v>
                </c:pt>
                <c:pt idx="7">
                  <c:v>4.5</c:v>
                </c:pt>
                <c:pt idx="8">
                  <c:v>4.8</c:v>
                </c:pt>
                <c:pt idx="9">
                  <c:v>5.0999999999999996</c:v>
                </c:pt>
                <c:pt idx="10">
                  <c:v>5.4</c:v>
                </c:pt>
                <c:pt idx="11">
                  <c:v>5.7</c:v>
                </c:pt>
                <c:pt idx="12">
                  <c:v>6.1</c:v>
                </c:pt>
                <c:pt idx="13">
                  <c:v>6.5</c:v>
                </c:pt>
                <c:pt idx="14">
                  <c:v>6.9</c:v>
                </c:pt>
                <c:pt idx="15">
                  <c:v>7.3</c:v>
                </c:pt>
                <c:pt idx="16">
                  <c:v>7.8</c:v>
                </c:pt>
                <c:pt idx="17">
                  <c:v>8.1999999999999993</c:v>
                </c:pt>
                <c:pt idx="18">
                  <c:v>8.6</c:v>
                </c:pt>
                <c:pt idx="19">
                  <c:v>9.1</c:v>
                </c:pt>
                <c:pt idx="20">
                  <c:v>9.5</c:v>
                </c:pt>
                <c:pt idx="21">
                  <c:v>9.9</c:v>
                </c:pt>
              </c:numCache>
            </c:numRef>
          </c:val>
          <c:smooth val="0"/>
          <c:extLst>
            <c:ext xmlns:c16="http://schemas.microsoft.com/office/drawing/2014/chart" uri="{C3380CC4-5D6E-409C-BE32-E72D297353CC}">
              <c16:uniqueId val="{0000000C-4020-4E76-BF4A-DD4C829299FE}"/>
            </c:ext>
          </c:extLst>
        </c:ser>
        <c:ser>
          <c:idx val="1"/>
          <c:order val="1"/>
          <c:spPr>
            <a:ln w="9525" algn="ctr">
              <a:solidFill>
                <a:srgbClr val="3399CC"/>
              </a:solidFill>
              <a:prstDash val="solid"/>
            </a:ln>
          </c:spPr>
          <c:marker>
            <c:symbol val="square"/>
            <c:size val="5"/>
            <c:spPr>
              <a:solidFill>
                <a:srgbClr val="3399CC"/>
              </a:solidFill>
              <a:ln w="9525" algn="ctr">
                <a:solidFill>
                  <a:srgbClr val="3399CC"/>
                </a:solidFill>
                <a:prstDash val="solid"/>
              </a:ln>
            </c:spPr>
          </c:marker>
          <c:dLbls>
            <c:dLbl>
              <c:idx val="0"/>
              <c:layout>
                <c:manualLayout>
                  <c:x val="1.9593613933236574E-2"/>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020-4E76-BF4A-DD4C829299FE}"/>
                </c:ext>
              </c:extLst>
            </c:dLbl>
            <c:dLbl>
              <c:idx val="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020-4E76-BF4A-DD4C829299FE}"/>
                </c:ext>
              </c:extLst>
            </c:dLbl>
            <c:dLbl>
              <c:idx val="2"/>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020-4E76-BF4A-DD4C829299FE}"/>
                </c:ext>
              </c:extLst>
            </c:dLbl>
            <c:dLbl>
              <c:idx val="3"/>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020-4E76-BF4A-DD4C829299FE}"/>
                </c:ext>
              </c:extLst>
            </c:dLbl>
            <c:dLbl>
              <c:idx val="4"/>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020-4E76-BF4A-DD4C829299FE}"/>
                </c:ext>
              </c:extLst>
            </c:dLbl>
            <c:dLbl>
              <c:idx val="5"/>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020-4E76-BF4A-DD4C829299FE}"/>
                </c:ext>
              </c:extLst>
            </c:dLbl>
            <c:dLbl>
              <c:idx val="6"/>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020-4E76-BF4A-DD4C829299FE}"/>
                </c:ext>
              </c:extLst>
            </c:dLbl>
            <c:dLbl>
              <c:idx val="7"/>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020-4E76-BF4A-DD4C829299FE}"/>
                </c:ext>
              </c:extLst>
            </c:dLbl>
            <c:dLbl>
              <c:idx val="8"/>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020-4E76-BF4A-DD4C829299FE}"/>
                </c:ext>
              </c:extLst>
            </c:dLbl>
            <c:dLbl>
              <c:idx val="9"/>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020-4E76-BF4A-DD4C829299FE}"/>
                </c:ext>
              </c:extLst>
            </c:dLbl>
            <c:dLbl>
              <c:idx val="10"/>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020-4E76-BF4A-DD4C829299FE}"/>
                </c:ext>
              </c:extLst>
            </c:dLbl>
            <c:dLbl>
              <c:idx val="1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020-4E76-BF4A-DD4C829299FE}"/>
                </c:ext>
              </c:extLst>
            </c:dLbl>
            <c:dLbl>
              <c:idx val="12"/>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020-4E76-BF4A-DD4C829299FE}"/>
                </c:ext>
              </c:extLst>
            </c:dLbl>
            <c:dLbl>
              <c:idx val="13"/>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020-4E76-BF4A-DD4C829299FE}"/>
                </c:ext>
              </c:extLst>
            </c:dLbl>
            <c:dLbl>
              <c:idx val="14"/>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020-4E76-BF4A-DD4C829299FE}"/>
                </c:ext>
              </c:extLst>
            </c:dLbl>
            <c:dLbl>
              <c:idx val="15"/>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020-4E76-BF4A-DD4C829299FE}"/>
                </c:ext>
              </c:extLst>
            </c:dLbl>
            <c:dLbl>
              <c:idx val="16"/>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020-4E76-BF4A-DD4C829299FE}"/>
                </c:ext>
              </c:extLst>
            </c:dLbl>
            <c:dLbl>
              <c:idx val="17"/>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020-4E76-BF4A-DD4C829299FE}"/>
                </c:ext>
              </c:extLst>
            </c:dLbl>
            <c:dLbl>
              <c:idx val="18"/>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020-4E76-BF4A-DD4C829299FE}"/>
                </c:ext>
              </c:extLst>
            </c:dLbl>
            <c:dLbl>
              <c:idx val="19"/>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020-4E76-BF4A-DD4C829299FE}"/>
                </c:ext>
              </c:extLst>
            </c:dLbl>
            <c:dLbl>
              <c:idx val="20"/>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020-4E76-BF4A-DD4C829299FE}"/>
                </c:ext>
              </c:extLst>
            </c:dLbl>
            <c:dLbl>
              <c:idx val="2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020-4E76-BF4A-DD4C829299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59.3</c:v>
                </c:pt>
                <c:pt idx="1">
                  <c:v>62.7</c:v>
                </c:pt>
                <c:pt idx="2">
                  <c:v>66.099999999999994</c:v>
                </c:pt>
                <c:pt idx="3">
                  <c:v>69.400000000000006</c:v>
                </c:pt>
                <c:pt idx="4">
                  <c:v>72.5</c:v>
                </c:pt>
                <c:pt idx="5">
                  <c:v>75.5</c:v>
                </c:pt>
                <c:pt idx="6">
                  <c:v>78.3</c:v>
                </c:pt>
                <c:pt idx="7">
                  <c:v>80.8</c:v>
                </c:pt>
                <c:pt idx="8">
                  <c:v>83.1</c:v>
                </c:pt>
                <c:pt idx="9">
                  <c:v>85.1</c:v>
                </c:pt>
                <c:pt idx="10">
                  <c:v>86.4</c:v>
                </c:pt>
                <c:pt idx="11">
                  <c:v>87.5</c:v>
                </c:pt>
                <c:pt idx="12">
                  <c:v>88.6</c:v>
                </c:pt>
                <c:pt idx="13">
                  <c:v>89.6</c:v>
                </c:pt>
                <c:pt idx="14">
                  <c:v>90.6</c:v>
                </c:pt>
                <c:pt idx="15">
                  <c:v>91.5</c:v>
                </c:pt>
                <c:pt idx="16">
                  <c:v>92.3</c:v>
                </c:pt>
                <c:pt idx="17">
                  <c:v>93</c:v>
                </c:pt>
                <c:pt idx="18">
                  <c:v>93.7</c:v>
                </c:pt>
                <c:pt idx="19">
                  <c:v>94.3</c:v>
                </c:pt>
                <c:pt idx="20">
                  <c:v>94.8</c:v>
                </c:pt>
                <c:pt idx="21">
                  <c:v>95.3</c:v>
                </c:pt>
              </c:numCache>
            </c:numRef>
          </c:val>
          <c:smooth val="0"/>
          <c:extLst>
            <c:ext xmlns:c16="http://schemas.microsoft.com/office/drawing/2014/chart" uri="{C3380CC4-5D6E-409C-BE32-E72D297353CC}">
              <c16:uniqueId val="{00000023-4020-4E76-BF4A-DD4C829299FE}"/>
            </c:ext>
          </c:extLst>
        </c:ser>
        <c:ser>
          <c:idx val="2"/>
          <c:order val="2"/>
          <c:spPr>
            <a:ln w="9525" algn="ctr">
              <a:solidFill>
                <a:srgbClr val="655939"/>
              </a:solidFill>
              <a:prstDash val="solid"/>
            </a:ln>
          </c:spPr>
          <c:marker>
            <c:symbol val="triangle"/>
            <c:size val="5"/>
            <c:spPr>
              <a:solidFill>
                <a:srgbClr val="655939"/>
              </a:solidFill>
              <a:ln w="9525" algn="ctr">
                <a:solidFill>
                  <a:srgbClr val="655939"/>
                </a:solidFill>
                <a:prstDash val="solid"/>
              </a:ln>
            </c:spPr>
          </c:marker>
          <c:dLbls>
            <c:dLbl>
              <c:idx val="0"/>
              <c:layout>
                <c:manualLayout>
                  <c:x val="1.5602322206095792E-2"/>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020-4E76-BF4A-DD4C829299FE}"/>
                </c:ext>
              </c:extLst>
            </c:dLbl>
            <c:dLbl>
              <c:idx val="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020-4E76-BF4A-DD4C829299FE}"/>
                </c:ext>
              </c:extLst>
            </c:dLbl>
            <c:dLbl>
              <c:idx val="2"/>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020-4E76-BF4A-DD4C829299FE}"/>
                </c:ext>
              </c:extLst>
            </c:dLbl>
            <c:dLbl>
              <c:idx val="3"/>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020-4E76-BF4A-DD4C829299FE}"/>
                </c:ext>
              </c:extLst>
            </c:dLbl>
            <c:dLbl>
              <c:idx val="4"/>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020-4E76-BF4A-DD4C829299FE}"/>
                </c:ext>
              </c:extLst>
            </c:dLbl>
            <c:dLbl>
              <c:idx val="5"/>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020-4E76-BF4A-DD4C829299FE}"/>
                </c:ext>
              </c:extLst>
            </c:dLbl>
            <c:dLbl>
              <c:idx val="6"/>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020-4E76-BF4A-DD4C829299FE}"/>
                </c:ext>
              </c:extLst>
            </c:dLbl>
            <c:dLbl>
              <c:idx val="7"/>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020-4E76-BF4A-DD4C829299FE}"/>
                </c:ext>
              </c:extLst>
            </c:dLbl>
            <c:dLbl>
              <c:idx val="8"/>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020-4E76-BF4A-DD4C829299FE}"/>
                </c:ext>
              </c:extLst>
            </c:dLbl>
            <c:dLbl>
              <c:idx val="9"/>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020-4E76-BF4A-DD4C829299FE}"/>
                </c:ext>
              </c:extLst>
            </c:dLbl>
            <c:dLbl>
              <c:idx val="10"/>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4020-4E76-BF4A-DD4C829299FE}"/>
                </c:ext>
              </c:extLst>
            </c:dLbl>
            <c:dLbl>
              <c:idx val="1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4020-4E76-BF4A-DD4C829299FE}"/>
                </c:ext>
              </c:extLst>
            </c:dLbl>
            <c:dLbl>
              <c:idx val="12"/>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4020-4E76-BF4A-DD4C829299FE}"/>
                </c:ext>
              </c:extLst>
            </c:dLbl>
            <c:dLbl>
              <c:idx val="13"/>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4020-4E76-BF4A-DD4C829299FE}"/>
                </c:ext>
              </c:extLst>
            </c:dLbl>
            <c:dLbl>
              <c:idx val="14"/>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4020-4E76-BF4A-DD4C829299FE}"/>
                </c:ext>
              </c:extLst>
            </c:dLbl>
            <c:dLbl>
              <c:idx val="15"/>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4020-4E76-BF4A-DD4C829299FE}"/>
                </c:ext>
              </c:extLst>
            </c:dLbl>
            <c:dLbl>
              <c:idx val="16"/>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4020-4E76-BF4A-DD4C829299FE}"/>
                </c:ext>
              </c:extLst>
            </c:dLbl>
            <c:dLbl>
              <c:idx val="17"/>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4020-4E76-BF4A-DD4C829299FE}"/>
                </c:ext>
              </c:extLst>
            </c:dLbl>
            <c:dLbl>
              <c:idx val="18"/>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4020-4E76-BF4A-DD4C829299FE}"/>
                </c:ext>
              </c:extLst>
            </c:dLbl>
            <c:dLbl>
              <c:idx val="19"/>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4020-4E76-BF4A-DD4C829299FE}"/>
                </c:ext>
              </c:extLst>
            </c:dLbl>
            <c:dLbl>
              <c:idx val="20"/>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4020-4E76-BF4A-DD4C829299FE}"/>
                </c:ext>
              </c:extLst>
            </c:dLbl>
            <c:dLbl>
              <c:idx val="2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4020-4E76-BF4A-DD4C829299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Sheet1!$A$3:$V$3</c:f>
              <c:numCache>
                <c:formatCode>General</c:formatCode>
                <c:ptCount val="22"/>
                <c:pt idx="0">
                  <c:v>8</c:v>
                </c:pt>
                <c:pt idx="1">
                  <c:v>8.6</c:v>
                </c:pt>
                <c:pt idx="2">
                  <c:v>9.3000000000000007</c:v>
                </c:pt>
                <c:pt idx="3">
                  <c:v>10.1</c:v>
                </c:pt>
                <c:pt idx="4">
                  <c:v>10.9</c:v>
                </c:pt>
                <c:pt idx="5">
                  <c:v>11.6</c:v>
                </c:pt>
                <c:pt idx="6">
                  <c:v>12.4</c:v>
                </c:pt>
                <c:pt idx="7">
                  <c:v>13.1</c:v>
                </c:pt>
                <c:pt idx="8">
                  <c:v>13.8</c:v>
                </c:pt>
                <c:pt idx="9">
                  <c:v>14.5</c:v>
                </c:pt>
                <c:pt idx="10">
                  <c:v>15.2</c:v>
                </c:pt>
                <c:pt idx="11">
                  <c:v>15.9</c:v>
                </c:pt>
                <c:pt idx="12">
                  <c:v>16.600000000000001</c:v>
                </c:pt>
                <c:pt idx="13">
                  <c:v>17.399999999999999</c:v>
                </c:pt>
                <c:pt idx="14">
                  <c:v>18.100000000000001</c:v>
                </c:pt>
                <c:pt idx="15">
                  <c:v>18.8</c:v>
                </c:pt>
                <c:pt idx="16">
                  <c:v>19.5</c:v>
                </c:pt>
                <c:pt idx="17">
                  <c:v>20.2</c:v>
                </c:pt>
                <c:pt idx="18">
                  <c:v>20.9</c:v>
                </c:pt>
                <c:pt idx="19">
                  <c:v>21.7</c:v>
                </c:pt>
                <c:pt idx="20">
                  <c:v>22.4</c:v>
                </c:pt>
                <c:pt idx="21">
                  <c:v>23.2</c:v>
                </c:pt>
              </c:numCache>
            </c:numRef>
          </c:val>
          <c:smooth val="0"/>
          <c:extLst>
            <c:ext xmlns:c16="http://schemas.microsoft.com/office/drawing/2014/chart" uri="{C3380CC4-5D6E-409C-BE32-E72D297353CC}">
              <c16:uniqueId val="{0000003A-4020-4E76-BF4A-DD4C829299FE}"/>
            </c:ext>
          </c:extLst>
        </c:ser>
        <c:ser>
          <c:idx val="3"/>
          <c:order val="3"/>
          <c:spPr>
            <a:ln w="9525" algn="ctr">
              <a:solidFill>
                <a:srgbClr val="4D4D4D"/>
              </a:solidFill>
              <a:prstDash val="solid"/>
            </a:ln>
          </c:spPr>
          <c:marker>
            <c:symbol val="diamond"/>
            <c:size val="5"/>
            <c:spPr>
              <a:solidFill>
                <a:srgbClr val="4D4D4D"/>
              </a:solidFill>
              <a:ln w="9525" algn="ctr">
                <a:solidFill>
                  <a:srgbClr val="4D4D4D"/>
                </a:solidFill>
                <a:prstDash val="solid"/>
              </a:ln>
            </c:spPr>
          </c:marker>
          <c:dLbls>
            <c:dLbl>
              <c:idx val="0"/>
              <c:layout>
                <c:manualLayout>
                  <c:x val="-2.2133526850507984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B-4020-4E76-BF4A-DD4C829299FE}"/>
                </c:ext>
              </c:extLst>
            </c:dLbl>
            <c:dLbl>
              <c:idx val="10"/>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C-4020-4E76-BF4A-DD4C829299FE}"/>
                </c:ext>
              </c:extLst>
            </c:dLbl>
            <c:dLbl>
              <c:idx val="1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D-4020-4E76-BF4A-DD4C829299FE}"/>
                </c:ext>
              </c:extLst>
            </c:dLbl>
            <c:dLbl>
              <c:idx val="12"/>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E-4020-4E76-BF4A-DD4C829299FE}"/>
                </c:ext>
              </c:extLst>
            </c:dLbl>
            <c:dLbl>
              <c:idx val="13"/>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F-4020-4E76-BF4A-DD4C829299FE}"/>
                </c:ext>
              </c:extLst>
            </c:dLbl>
            <c:dLbl>
              <c:idx val="14"/>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0-4020-4E76-BF4A-DD4C829299FE}"/>
                </c:ext>
              </c:extLst>
            </c:dLbl>
            <c:dLbl>
              <c:idx val="15"/>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1-4020-4E76-BF4A-DD4C829299FE}"/>
                </c:ext>
              </c:extLst>
            </c:dLbl>
            <c:dLbl>
              <c:idx val="16"/>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2-4020-4E76-BF4A-DD4C829299FE}"/>
                </c:ext>
              </c:extLst>
            </c:dLbl>
            <c:dLbl>
              <c:idx val="17"/>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3-4020-4E76-BF4A-DD4C829299FE}"/>
                </c:ext>
              </c:extLst>
            </c:dLbl>
            <c:dLbl>
              <c:idx val="18"/>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4-4020-4E76-BF4A-DD4C829299FE}"/>
                </c:ext>
              </c:extLst>
            </c:dLbl>
            <c:dLbl>
              <c:idx val="19"/>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5-4020-4E76-BF4A-DD4C829299FE}"/>
                </c:ext>
              </c:extLst>
            </c:dLbl>
            <c:dLbl>
              <c:idx val="20"/>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6-4020-4E76-BF4A-DD4C829299FE}"/>
                </c:ext>
              </c:extLst>
            </c:dLbl>
            <c:dLbl>
              <c:idx val="2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7-4020-4E76-BF4A-DD4C829299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Sheet1!$A$4:$V$4</c:f>
              <c:numCache>
                <c:formatCode>General</c:formatCode>
                <c:ptCount val="22"/>
                <c:pt idx="0">
                  <c:v>5.2</c:v>
                </c:pt>
                <c:pt idx="1">
                  <c:v>5.5</c:v>
                </c:pt>
                <c:pt idx="2">
                  <c:v>5.7</c:v>
                </c:pt>
                <c:pt idx="3">
                  <c:v>5.9</c:v>
                </c:pt>
                <c:pt idx="4">
                  <c:v>6</c:v>
                </c:pt>
                <c:pt idx="5">
                  <c:v>6.1</c:v>
                </c:pt>
                <c:pt idx="6">
                  <c:v>6.3</c:v>
                </c:pt>
                <c:pt idx="7">
                  <c:v>6.5</c:v>
                </c:pt>
                <c:pt idx="8">
                  <c:v>6.8</c:v>
                </c:pt>
                <c:pt idx="9">
                  <c:v>7.2</c:v>
                </c:pt>
                <c:pt idx="10">
                  <c:v>7.6</c:v>
                </c:pt>
                <c:pt idx="11">
                  <c:v>8</c:v>
                </c:pt>
                <c:pt idx="12">
                  <c:v>8.6</c:v>
                </c:pt>
                <c:pt idx="13">
                  <c:v>9.3000000000000007</c:v>
                </c:pt>
                <c:pt idx="14">
                  <c:v>10.1</c:v>
                </c:pt>
                <c:pt idx="15">
                  <c:v>10.9</c:v>
                </c:pt>
                <c:pt idx="16">
                  <c:v>11.8</c:v>
                </c:pt>
                <c:pt idx="17">
                  <c:v>12.6</c:v>
                </c:pt>
                <c:pt idx="18">
                  <c:v>13.2</c:v>
                </c:pt>
                <c:pt idx="19">
                  <c:v>13.7</c:v>
                </c:pt>
                <c:pt idx="20">
                  <c:v>14.2</c:v>
                </c:pt>
                <c:pt idx="21">
                  <c:v>14.6</c:v>
                </c:pt>
              </c:numCache>
            </c:numRef>
          </c:val>
          <c:smooth val="0"/>
          <c:extLst>
            <c:ext xmlns:c16="http://schemas.microsoft.com/office/drawing/2014/chart" uri="{C3380CC4-5D6E-409C-BE32-E72D297353CC}">
              <c16:uniqueId val="{00000048-4020-4E76-BF4A-DD4C829299FE}"/>
            </c:ext>
          </c:extLst>
        </c:ser>
        <c:ser>
          <c:idx val="4"/>
          <c:order val="4"/>
          <c:spPr>
            <a:ln w="9525" algn="ctr">
              <a:solidFill>
                <a:srgbClr val="CFA649"/>
              </a:solidFill>
              <a:prstDash val="solid"/>
            </a:ln>
          </c:spPr>
          <c:marker>
            <c:symbol val="circle"/>
            <c:size val="5"/>
            <c:spPr>
              <a:solidFill>
                <a:srgbClr val="FFFFFF"/>
              </a:solidFill>
              <a:ln w="9525" algn="ctr">
                <a:solidFill>
                  <a:srgbClr val="CFA649"/>
                </a:solidFill>
                <a:prstDash val="solid"/>
              </a:ln>
            </c:spPr>
          </c:marker>
          <c:dLbls>
            <c:dLbl>
              <c:idx val="0"/>
              <c:layout>
                <c:manualLayout>
                  <c:x val="1.5058055152394775E-2"/>
                  <c:y val="-3.930684699915468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9-4020-4E76-BF4A-DD4C829299FE}"/>
                </c:ext>
              </c:extLst>
            </c:dLbl>
            <c:dLbl>
              <c:idx val="1"/>
              <c:layout>
                <c:manualLayout>
                  <c:x val="1.4513788098693759E-3"/>
                  <c:y val="-3.63482671174978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A-4020-4E76-BF4A-DD4C829299FE}"/>
                </c:ext>
              </c:extLst>
            </c:dLbl>
            <c:dLbl>
              <c:idx val="2"/>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B-4020-4E76-BF4A-DD4C829299FE}"/>
                </c:ext>
              </c:extLst>
            </c:dLbl>
            <c:dLbl>
              <c:idx val="3"/>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C-4020-4E76-BF4A-DD4C829299FE}"/>
                </c:ext>
              </c:extLst>
            </c:dLbl>
            <c:dLbl>
              <c:idx val="4"/>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D-4020-4E76-BF4A-DD4C829299FE}"/>
                </c:ext>
              </c:extLst>
            </c:dLbl>
            <c:dLbl>
              <c:idx val="5"/>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E-4020-4E76-BF4A-DD4C829299FE}"/>
                </c:ext>
              </c:extLst>
            </c:dLbl>
            <c:dLbl>
              <c:idx val="6"/>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F-4020-4E76-BF4A-DD4C829299FE}"/>
                </c:ext>
              </c:extLst>
            </c:dLbl>
            <c:dLbl>
              <c:idx val="7"/>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0-4020-4E76-BF4A-DD4C829299FE}"/>
                </c:ext>
              </c:extLst>
            </c:dLbl>
            <c:dLbl>
              <c:idx val="8"/>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1-4020-4E76-BF4A-DD4C829299FE}"/>
                </c:ext>
              </c:extLst>
            </c:dLbl>
            <c:dLbl>
              <c:idx val="9"/>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2-4020-4E76-BF4A-DD4C829299FE}"/>
                </c:ext>
              </c:extLst>
            </c:dLbl>
            <c:dLbl>
              <c:idx val="10"/>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3-4020-4E76-BF4A-DD4C829299FE}"/>
                </c:ext>
              </c:extLst>
            </c:dLbl>
            <c:dLbl>
              <c:idx val="1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4-4020-4E76-BF4A-DD4C829299FE}"/>
                </c:ext>
              </c:extLst>
            </c:dLbl>
            <c:dLbl>
              <c:idx val="12"/>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5-4020-4E76-BF4A-DD4C829299FE}"/>
                </c:ext>
              </c:extLst>
            </c:dLbl>
            <c:dLbl>
              <c:idx val="13"/>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6-4020-4E76-BF4A-DD4C829299FE}"/>
                </c:ext>
              </c:extLst>
            </c:dLbl>
            <c:dLbl>
              <c:idx val="14"/>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7-4020-4E76-BF4A-DD4C829299FE}"/>
                </c:ext>
              </c:extLst>
            </c:dLbl>
            <c:dLbl>
              <c:idx val="15"/>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8-4020-4E76-BF4A-DD4C829299FE}"/>
                </c:ext>
              </c:extLst>
            </c:dLbl>
            <c:dLbl>
              <c:idx val="16"/>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9-4020-4E76-BF4A-DD4C829299FE}"/>
                </c:ext>
              </c:extLst>
            </c:dLbl>
            <c:dLbl>
              <c:idx val="17"/>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A-4020-4E76-BF4A-DD4C829299FE}"/>
                </c:ext>
              </c:extLst>
            </c:dLbl>
            <c:dLbl>
              <c:idx val="18"/>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B-4020-4E76-BF4A-DD4C829299FE}"/>
                </c:ext>
              </c:extLst>
            </c:dLbl>
            <c:dLbl>
              <c:idx val="19"/>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C-4020-4E76-BF4A-DD4C829299FE}"/>
                </c:ext>
              </c:extLst>
            </c:dLbl>
            <c:dLbl>
              <c:idx val="20"/>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D-4020-4E76-BF4A-DD4C829299FE}"/>
                </c:ext>
              </c:extLst>
            </c:dLbl>
            <c:dLbl>
              <c:idx val="21"/>
              <c:layout>
                <c:manualLayout>
                  <c:x val="0"/>
                  <c:y val="-4.39560439560439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E-4020-4E76-BF4A-DD4C829299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Sheet1!$A$5:$V$5</c:f>
              <c:numCache>
                <c:formatCode>General</c:formatCode>
                <c:ptCount val="22"/>
                <c:pt idx="0">
                  <c:v>15.2</c:v>
                </c:pt>
                <c:pt idx="1">
                  <c:v>16.5</c:v>
                </c:pt>
                <c:pt idx="2">
                  <c:v>17.899999999999999</c:v>
                </c:pt>
                <c:pt idx="3">
                  <c:v>19.3</c:v>
                </c:pt>
                <c:pt idx="4">
                  <c:v>20.6</c:v>
                </c:pt>
                <c:pt idx="5">
                  <c:v>21.9</c:v>
                </c:pt>
                <c:pt idx="6">
                  <c:v>23.4</c:v>
                </c:pt>
                <c:pt idx="7">
                  <c:v>25.2</c:v>
                </c:pt>
                <c:pt idx="8">
                  <c:v>27.5</c:v>
                </c:pt>
                <c:pt idx="9">
                  <c:v>30.1</c:v>
                </c:pt>
                <c:pt idx="10">
                  <c:v>33.200000000000003</c:v>
                </c:pt>
                <c:pt idx="11">
                  <c:v>36.5</c:v>
                </c:pt>
                <c:pt idx="12">
                  <c:v>39.799999999999997</c:v>
                </c:pt>
                <c:pt idx="13">
                  <c:v>43</c:v>
                </c:pt>
                <c:pt idx="14">
                  <c:v>46.2</c:v>
                </c:pt>
                <c:pt idx="15">
                  <c:v>49.6</c:v>
                </c:pt>
                <c:pt idx="16">
                  <c:v>53.1</c:v>
                </c:pt>
                <c:pt idx="17">
                  <c:v>56.9</c:v>
                </c:pt>
                <c:pt idx="18">
                  <c:v>58.6</c:v>
                </c:pt>
                <c:pt idx="19">
                  <c:v>60.2</c:v>
                </c:pt>
                <c:pt idx="20">
                  <c:v>61.6</c:v>
                </c:pt>
                <c:pt idx="21">
                  <c:v>62.8</c:v>
                </c:pt>
              </c:numCache>
            </c:numRef>
          </c:val>
          <c:smooth val="0"/>
          <c:extLst>
            <c:ext xmlns:c16="http://schemas.microsoft.com/office/drawing/2014/chart" uri="{C3380CC4-5D6E-409C-BE32-E72D297353CC}">
              <c16:uniqueId val="{0000005F-4020-4E76-BF4A-DD4C829299FE}"/>
            </c:ext>
          </c:extLst>
        </c:ser>
        <c:dLbls>
          <c:showLegendKey val="0"/>
          <c:showVal val="0"/>
          <c:showCatName val="0"/>
          <c:showSerName val="0"/>
          <c:showPercent val="0"/>
          <c:showBubbleSize val="0"/>
        </c:dLbls>
        <c:marker val="1"/>
        <c:smooth val="0"/>
        <c:axId val="519801944"/>
        <c:axId val="519803904"/>
      </c:lineChart>
      <c:catAx>
        <c:axId val="5198019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9803904"/>
        <c:crosses val="min"/>
        <c:auto val="0"/>
        <c:lblAlgn val="ctr"/>
        <c:lblOffset val="100"/>
        <c:noMultiLvlLbl val="0"/>
      </c:catAx>
      <c:valAx>
        <c:axId val="519803904"/>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801944"/>
        <c:crosses val="min"/>
        <c:crossBetween val="midCat"/>
        <c:majorUnit val="1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9413" cy="495299"/>
          </a:xfrm>
          <a:prstGeom prst="rect">
            <a:avLst/>
          </a:prstGeom>
        </p:spPr>
        <p:txBody>
          <a:bodyPr vert="horz" lIns="91417" tIns="45707" rIns="91417" bIns="4570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5299"/>
          </a:xfrm>
          <a:prstGeom prst="rect">
            <a:avLst/>
          </a:prstGeom>
        </p:spPr>
        <p:txBody>
          <a:bodyPr vert="horz" lIns="91417" tIns="45707" rIns="91417" bIns="45707" rtlCol="0"/>
          <a:lstStyle>
            <a:lvl1pPr algn="r">
              <a:defRPr sz="1200"/>
            </a:lvl1pPr>
          </a:lstStyle>
          <a:p>
            <a:fld id="{AD5813BB-2A59-4094-A80D-63C58A298EE5}" type="datetimeFigureOut">
              <a:rPr kumimoji="1" lang="ja-JP" altLang="en-US" smtClean="0"/>
              <a:pPr/>
              <a:t>2022/2/8</a:t>
            </a:fld>
            <a:endParaRPr kumimoji="1" lang="ja-JP" altLang="en-US"/>
          </a:p>
        </p:txBody>
      </p:sp>
      <p:sp>
        <p:nvSpPr>
          <p:cNvPr id="4" name="フッター プレースホルダー 3"/>
          <p:cNvSpPr>
            <a:spLocks noGrp="1"/>
          </p:cNvSpPr>
          <p:nvPr>
            <p:ph type="ftr" sz="quarter" idx="2"/>
          </p:nvPr>
        </p:nvSpPr>
        <p:spPr>
          <a:xfrm>
            <a:off x="2" y="9371015"/>
            <a:ext cx="2919413" cy="495299"/>
          </a:xfrm>
          <a:prstGeom prst="rect">
            <a:avLst/>
          </a:prstGeom>
        </p:spPr>
        <p:txBody>
          <a:bodyPr vert="horz" lIns="91417" tIns="45707" rIns="91417" bIns="4570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417" tIns="45707" rIns="91417" bIns="45707"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3"/>
            <a:ext cx="2919565" cy="493869"/>
          </a:xfrm>
          <a:prstGeom prst="rect">
            <a:avLst/>
          </a:prstGeom>
        </p:spPr>
        <p:txBody>
          <a:bodyPr vert="horz" lIns="90739" tIns="45369" rIns="90739" bIns="45369" rtlCol="0"/>
          <a:lstStyle>
            <a:lvl1pPr algn="l">
              <a:defRPr sz="1200"/>
            </a:lvl1pPr>
          </a:lstStyle>
          <a:p>
            <a:endParaRPr kumimoji="1" lang="ja-JP" altLang="en-US"/>
          </a:p>
        </p:txBody>
      </p:sp>
      <p:sp>
        <p:nvSpPr>
          <p:cNvPr id="3" name="日付プレースホルダ 2"/>
          <p:cNvSpPr>
            <a:spLocks noGrp="1"/>
          </p:cNvSpPr>
          <p:nvPr>
            <p:ph type="dt" idx="1"/>
          </p:nvPr>
        </p:nvSpPr>
        <p:spPr>
          <a:xfrm>
            <a:off x="3814627" y="3"/>
            <a:ext cx="2919565" cy="493869"/>
          </a:xfrm>
          <a:prstGeom prst="rect">
            <a:avLst/>
          </a:prstGeom>
        </p:spPr>
        <p:txBody>
          <a:bodyPr vert="horz" lIns="90739" tIns="45369" rIns="90739" bIns="45369" rtlCol="0"/>
          <a:lstStyle>
            <a:lvl1pPr algn="r">
              <a:defRPr sz="1200"/>
            </a:lvl1pPr>
          </a:lstStyle>
          <a:p>
            <a:fld id="{6F0D6084-7E8B-4A36-97F0-DEDFB028508E}" type="datetimeFigureOut">
              <a:rPr kumimoji="1" lang="ja-JP" altLang="en-US" smtClean="0"/>
              <a:pPr/>
              <a:t>2022/2/8</a:t>
            </a:fld>
            <a:endParaRPr kumimoji="1" lang="ja-JP" altLang="en-US"/>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739" tIns="45369" rIns="90739" bIns="45369" rtlCol="0" anchor="ctr"/>
          <a:lstStyle/>
          <a:p>
            <a:endParaRPr lang="ja-JP" altLang="en-US"/>
          </a:p>
        </p:txBody>
      </p:sp>
      <p:sp>
        <p:nvSpPr>
          <p:cNvPr id="5" name="ノート プレースホルダ 4"/>
          <p:cNvSpPr>
            <a:spLocks noGrp="1"/>
          </p:cNvSpPr>
          <p:nvPr>
            <p:ph type="body" sz="quarter" idx="3"/>
          </p:nvPr>
        </p:nvSpPr>
        <p:spPr>
          <a:xfrm>
            <a:off x="673262" y="4686223"/>
            <a:ext cx="5389240" cy="4440077"/>
          </a:xfrm>
          <a:prstGeom prst="rect">
            <a:avLst/>
          </a:prstGeom>
        </p:spPr>
        <p:txBody>
          <a:bodyPr vert="horz" lIns="90739" tIns="45369" rIns="90739" bIns="4536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9370870"/>
            <a:ext cx="2919565" cy="493868"/>
          </a:xfrm>
          <a:prstGeom prst="rect">
            <a:avLst/>
          </a:prstGeom>
        </p:spPr>
        <p:txBody>
          <a:bodyPr vert="horz" lIns="90739" tIns="45369" rIns="90739" bIns="4536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27" y="9370870"/>
            <a:ext cx="2919565" cy="493868"/>
          </a:xfrm>
          <a:prstGeom prst="rect">
            <a:avLst/>
          </a:prstGeom>
        </p:spPr>
        <p:txBody>
          <a:bodyPr vert="horz" lIns="90739" tIns="45369" rIns="90739" bIns="45369"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27523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21490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215274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46</a:t>
            </a:fld>
            <a:endParaRPr kumimoji="1" lang="ja-JP" altLang="en-US"/>
          </a:p>
        </p:txBody>
      </p:sp>
    </p:spTree>
    <p:extLst>
      <p:ext uri="{BB962C8B-B14F-4D97-AF65-F5344CB8AC3E}">
        <p14:creationId xmlns:p14="http://schemas.microsoft.com/office/powerpoint/2010/main" val="180734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B3CF70-93AE-4443-8517-16A32CF33687}" type="slidenum">
              <a:rPr kumimoji="1" lang="ja-JP" altLang="en-US" smtClean="0"/>
              <a:pPr/>
              <a:t>48</a:t>
            </a:fld>
            <a:endParaRPr kumimoji="1" lang="ja-JP" altLang="en-US"/>
          </a:p>
        </p:txBody>
      </p:sp>
    </p:spTree>
    <p:extLst>
      <p:ext uri="{BB962C8B-B14F-4D97-AF65-F5344CB8AC3E}">
        <p14:creationId xmlns:p14="http://schemas.microsoft.com/office/powerpoint/2010/main" val="156705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B3CF70-93AE-4443-8517-16A32CF33687}" type="slidenum">
              <a:rPr kumimoji="1" lang="ja-JP" altLang="en-US" smtClean="0"/>
              <a:pPr/>
              <a:t>49</a:t>
            </a:fld>
            <a:endParaRPr kumimoji="1" lang="ja-JP" altLang="en-US"/>
          </a:p>
        </p:txBody>
      </p:sp>
    </p:spTree>
    <p:extLst>
      <p:ext uri="{BB962C8B-B14F-4D97-AF65-F5344CB8AC3E}">
        <p14:creationId xmlns:p14="http://schemas.microsoft.com/office/powerpoint/2010/main" val="67933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50</a:t>
            </a:fld>
            <a:endParaRPr kumimoji="1" lang="ja-JP" altLang="en-US"/>
          </a:p>
        </p:txBody>
      </p:sp>
    </p:spTree>
    <p:extLst>
      <p:ext uri="{BB962C8B-B14F-4D97-AF65-F5344CB8AC3E}">
        <p14:creationId xmlns:p14="http://schemas.microsoft.com/office/powerpoint/2010/main" val="169861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27D7EE6A-0797-491E-97CB-8F6F4017E7EC}" type="slidenum">
              <a:rPr kumimoji="1" lang="ja-JP" altLang="en-US" smtClean="0"/>
              <a:pPr/>
              <a:t>54</a:t>
            </a:fld>
            <a:endParaRPr kumimoji="1" lang="ja-JP" altLang="en-US"/>
          </a:p>
        </p:txBody>
      </p:sp>
    </p:spTree>
    <p:extLst>
      <p:ext uri="{BB962C8B-B14F-4D97-AF65-F5344CB8AC3E}">
        <p14:creationId xmlns:p14="http://schemas.microsoft.com/office/powerpoint/2010/main" val="42977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27D7EE6A-0797-491E-97CB-8F6F4017E7EC}" type="slidenum">
              <a:rPr kumimoji="1" lang="ja-JP" altLang="en-US" smtClean="0"/>
              <a:pPr/>
              <a:t>85</a:t>
            </a:fld>
            <a:endParaRPr kumimoji="1" lang="ja-JP" altLang="en-US"/>
          </a:p>
        </p:txBody>
      </p:sp>
    </p:spTree>
    <p:extLst>
      <p:ext uri="{BB962C8B-B14F-4D97-AF65-F5344CB8AC3E}">
        <p14:creationId xmlns:p14="http://schemas.microsoft.com/office/powerpoint/2010/main" val="37552338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36650" y="476672"/>
            <a:ext cx="4325938" cy="762000"/>
          </a:xfrm>
          <a:prstGeom prst="rect">
            <a:avLst/>
          </a:prstGeom>
        </p:spPr>
        <p:txBody>
          <a:bodyPr lIns="0" tIns="43193" rIns="0" bIns="79200" anchor="ctr">
            <a:normAutofit/>
          </a:bodyPr>
          <a:lstStyle>
            <a:lvl1pPr marL="0" indent="0">
              <a:spcBef>
                <a:spcPct val="25000"/>
              </a:spcBef>
              <a:buFont typeface="Wingdings" pitchFamily="2" charset="2"/>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a:t>マスタ サブタイトルの書式設定</a:t>
            </a:r>
            <a:endParaRPr lang="ja-JP" altLang="en-US" dirty="0"/>
          </a:p>
        </p:txBody>
      </p:sp>
      <p:sp>
        <p:nvSpPr>
          <p:cNvPr id="184" name="Rectangle 9"/>
          <p:cNvSpPr>
            <a:spLocks noGrp="1" noChangeArrowheads="1"/>
          </p:cNvSpPr>
          <p:nvPr>
            <p:ph type="ctrTitle" sz="quarter"/>
          </p:nvPr>
        </p:nvSpPr>
        <p:spPr bwMode="gray">
          <a:xfrm>
            <a:off x="1136650" y="1844824"/>
            <a:ext cx="7620000" cy="1981200"/>
          </a:xfrm>
          <a:prstGeom prst="rect">
            <a:avLst/>
          </a:prstGeom>
        </p:spPr>
        <p:txBody>
          <a:bodyPr tIns="43193" bIns="43193" anchor="ctr"/>
          <a:lstStyle>
            <a:lvl1pPr fontAlgn="ctr">
              <a:lnSpc>
                <a:spcPct val="125000"/>
              </a:lnSpc>
              <a:spcBef>
                <a:spcPct val="50000"/>
              </a:spcBef>
              <a:defRPr sz="2400">
                <a:latin typeface="HGP創英角ｺﾞｼｯｸUB" pitchFamily="50" charset="-128"/>
                <a:ea typeface="HGP創英角ｺﾞｼｯｸUB" pitchFamily="50" charset="-128"/>
              </a:defRPr>
            </a:lvl1pPr>
          </a:lstStyle>
          <a:p>
            <a:r>
              <a:rPr lang="ja-JP" altLang="en-US" dirty="0"/>
              <a:t>マスタ タイトルの書式設定</a:t>
            </a:r>
          </a:p>
        </p:txBody>
      </p:sp>
      <p:sp>
        <p:nvSpPr>
          <p:cNvPr id="65" name="テキスト プレースホルダ 64"/>
          <p:cNvSpPr>
            <a:spLocks noGrp="1"/>
          </p:cNvSpPr>
          <p:nvPr>
            <p:ph type="body" sz="quarter" idx="10"/>
          </p:nvPr>
        </p:nvSpPr>
        <p:spPr>
          <a:xfrm>
            <a:off x="6033120" y="4581128"/>
            <a:ext cx="2232248" cy="288652"/>
          </a:xfrm>
        </p:spPr>
        <p:txBody>
          <a:bodyPr lIns="0" rIns="0" anchor="ctr" anchorCtr="0"/>
          <a:lstStyle>
            <a:lvl1pPr marL="0" indent="0">
              <a:buNone/>
              <a:defRPr sz="14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8" name="テキスト プレースホルダ 64"/>
          <p:cNvSpPr>
            <a:spLocks noGrp="1"/>
          </p:cNvSpPr>
          <p:nvPr>
            <p:ph type="body" sz="quarter" idx="11"/>
          </p:nvPr>
        </p:nvSpPr>
        <p:spPr>
          <a:xfrm>
            <a:off x="6033120" y="5085184"/>
            <a:ext cx="3672855" cy="648072"/>
          </a:xfrm>
        </p:spPr>
        <p:txBody>
          <a:bodyPr lIns="0" rIns="0" anchor="ctr" anchorCtr="0"/>
          <a:lstStyle>
            <a:lvl1pPr marL="0" indent="0">
              <a:spcBef>
                <a:spcPts val="0"/>
              </a:spcBef>
              <a:buNone/>
              <a:defRPr sz="12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9" name="テキスト プレースホルダ 64"/>
          <p:cNvSpPr>
            <a:spLocks noGrp="1"/>
          </p:cNvSpPr>
          <p:nvPr>
            <p:ph type="body" sz="quarter" idx="12"/>
          </p:nvPr>
        </p:nvSpPr>
        <p:spPr>
          <a:xfrm>
            <a:off x="6033120" y="5805264"/>
            <a:ext cx="3672855" cy="360040"/>
          </a:xfrm>
        </p:spPr>
        <p:txBody>
          <a:bodyPr lIns="0" rIns="0" anchor="ctr" anchorCtr="0"/>
          <a:lstStyle>
            <a:lvl1pPr marL="0" indent="0">
              <a:buNone/>
              <a:defRPr sz="18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70" name="テキスト プレースホルダ 64"/>
          <p:cNvSpPr>
            <a:spLocks noGrp="1"/>
          </p:cNvSpPr>
          <p:nvPr>
            <p:ph type="body" sz="quarter" idx="13"/>
          </p:nvPr>
        </p:nvSpPr>
        <p:spPr>
          <a:xfrm>
            <a:off x="6033120" y="6237312"/>
            <a:ext cx="3672855" cy="360040"/>
          </a:xfrm>
        </p:spPr>
        <p:txBody>
          <a:bodyPr lIns="0" rIns="0" anchor="ctr" anchorCtr="0"/>
          <a:lstStyle>
            <a:lvl1pPr marL="0" indent="0">
              <a:spcBef>
                <a:spcPts val="0"/>
              </a:spcBef>
              <a:buNone/>
              <a:defRPr sz="10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Tree>
    <p:extLst>
      <p:ext uri="{BB962C8B-B14F-4D97-AF65-F5344CB8AC3E}">
        <p14:creationId xmlns:p14="http://schemas.microsoft.com/office/powerpoint/2010/main" val="290080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標準（スペース大）">
    <p:spTree>
      <p:nvGrpSpPr>
        <p:cNvPr id="1" name=""/>
        <p:cNvGrpSpPr/>
        <p:nvPr/>
      </p:nvGrpSpPr>
      <p:grpSpPr>
        <a:xfrm>
          <a:off x="0" y="0"/>
          <a:ext cx="0" cy="0"/>
          <a:chOff x="0" y="0"/>
          <a:chExt cx="0" cy="0"/>
        </a:xfrm>
      </p:grpSpPr>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21" name="テキスト プレースホルダ 20"/>
          <p:cNvSpPr>
            <a:spLocks noGrp="1"/>
          </p:cNvSpPr>
          <p:nvPr>
            <p:ph type="body" sz="quarter" idx="14"/>
          </p:nvPr>
        </p:nvSpPr>
        <p:spPr>
          <a:xfrm>
            <a:off x="199710" y="1124744"/>
            <a:ext cx="9505950" cy="5327871"/>
          </a:xfrm>
          <a:prstGeom prst="rect">
            <a:avLst/>
          </a:prstGeom>
        </p:spPr>
        <p:txBody>
          <a:bodyPr/>
          <a:lstStyle>
            <a:lvl1pPr>
              <a:defRPr sz="1600">
                <a:latin typeface="+mn-lt"/>
                <a:ea typeface="+mn-ea"/>
              </a:defRPr>
            </a:lvl1pPr>
            <a:lvl2pPr>
              <a:defRPr sz="1400">
                <a:latin typeface="+mn-lt"/>
                <a:ea typeface="+mn-ea"/>
              </a:defRPr>
            </a:lvl2pPr>
            <a:lvl3pPr>
              <a:defRPr sz="1400">
                <a:latin typeface="+mn-lt"/>
                <a:ea typeface="+mj-ea"/>
              </a:defRPr>
            </a:lvl3pPr>
            <a:lvl4pPr>
              <a:defRPr sz="1200">
                <a:latin typeface="+mn-lt"/>
                <a:ea typeface="+mn-ea"/>
              </a:defRPr>
            </a:lvl4pPr>
            <a:lvl5pPr>
              <a:defRPr sz="1200">
                <a:latin typeface="+mn-lt"/>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
        <p:nvSpPr>
          <p:cNvPr id="7" name="テキスト ボックス 6"/>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8062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標準（スペース大）">
    <p:spTree>
      <p:nvGrpSpPr>
        <p:cNvPr id="1" name=""/>
        <p:cNvGrpSpPr/>
        <p:nvPr/>
      </p:nvGrpSpPr>
      <p:grpSpPr>
        <a:xfrm>
          <a:off x="0" y="0"/>
          <a:ext cx="0" cy="0"/>
          <a:chOff x="0" y="0"/>
          <a:chExt cx="0" cy="0"/>
        </a:xfrm>
      </p:grpSpPr>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21" name="テキスト プレースホルダ 20"/>
          <p:cNvSpPr>
            <a:spLocks noGrp="1"/>
          </p:cNvSpPr>
          <p:nvPr>
            <p:ph type="body" sz="quarter" idx="14"/>
          </p:nvPr>
        </p:nvSpPr>
        <p:spPr>
          <a:xfrm>
            <a:off x="199710" y="1124744"/>
            <a:ext cx="9505950" cy="5327871"/>
          </a:xfrm>
          <a:prstGeom prst="rect">
            <a:avLst/>
          </a:prstGeom>
        </p:spPr>
        <p:txBody>
          <a:bodyPr/>
          <a:lstStyle>
            <a:lvl1pPr>
              <a:defRPr sz="1600">
                <a:latin typeface="+mn-lt"/>
                <a:ea typeface="+mn-ea"/>
              </a:defRPr>
            </a:lvl1pPr>
            <a:lvl2pPr>
              <a:defRPr sz="1400">
                <a:latin typeface="+mn-lt"/>
                <a:ea typeface="+mn-ea"/>
              </a:defRPr>
            </a:lvl2pPr>
            <a:lvl3pPr>
              <a:defRPr sz="1400">
                <a:latin typeface="+mn-lt"/>
                <a:ea typeface="+mj-ea"/>
              </a:defRPr>
            </a:lvl3pPr>
            <a:lvl4pPr>
              <a:defRPr sz="1200">
                <a:latin typeface="+mn-lt"/>
                <a:ea typeface="+mn-ea"/>
              </a:defRPr>
            </a:lvl4pPr>
            <a:lvl5pPr>
              <a:defRPr sz="1200">
                <a:latin typeface="+mn-lt"/>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タイトル 7"/>
          <p:cNvSpPr>
            <a:spLocks noGrp="1"/>
          </p:cNvSpPr>
          <p:nvPr>
            <p:ph type="title"/>
          </p:nvPr>
        </p:nvSpPr>
        <p:spPr>
          <a:xfrm>
            <a:off x="200471" y="188550"/>
            <a:ext cx="9505055" cy="360050"/>
          </a:xfrm>
        </p:spPr>
        <p:txBody>
          <a:bodyPr>
            <a:normAutofit/>
          </a:bodyPr>
          <a:lstStyle>
            <a:lvl1pPr>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Tree>
    <p:extLst>
      <p:ext uri="{BB962C8B-B14F-4D97-AF65-F5344CB8AC3E}">
        <p14:creationId xmlns:p14="http://schemas.microsoft.com/office/powerpoint/2010/main" val="97474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89064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64" name="think-cell Slide" r:id="rId4" imgW="360" imgH="360" progId="TCLayout.ActiveDocument.1">
                  <p:embed/>
                </p:oleObj>
              </mc:Choice>
              <mc:Fallback>
                <p:oleObj name="think-cell Slide" r:id="rId4" imgW="360" imgH="360" progId="TCLayout.ActiveDocument.1">
                  <p:embed/>
                  <p:pic>
                    <p:nvPicPr>
                      <p:cNvPr id="0" name="Picture 1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fontAlgn="base">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09678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226" name="Oval 6"/>
          <p:cNvSpPr>
            <a:spLocks noChangeArrowheads="1"/>
          </p:cNvSpPr>
          <p:nvPr/>
        </p:nvSpPr>
        <p:spPr bwMode="auto">
          <a:xfrm>
            <a:off x="6590472"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7"/>
          <p:cNvSpPr>
            <a:spLocks noChangeArrowheads="1"/>
          </p:cNvSpPr>
          <p:nvPr/>
        </p:nvSpPr>
        <p:spPr bwMode="auto">
          <a:xfrm>
            <a:off x="6675496"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8"/>
          <p:cNvSpPr>
            <a:spLocks noChangeArrowheads="1"/>
          </p:cNvSpPr>
          <p:nvPr/>
        </p:nvSpPr>
        <p:spPr bwMode="auto">
          <a:xfrm>
            <a:off x="6760521" y="3080127"/>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9"/>
          <p:cNvSpPr>
            <a:spLocks noChangeArrowheads="1"/>
          </p:cNvSpPr>
          <p:nvPr/>
        </p:nvSpPr>
        <p:spPr bwMode="auto">
          <a:xfrm>
            <a:off x="6848083"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10"/>
          <p:cNvSpPr>
            <a:spLocks noChangeArrowheads="1"/>
          </p:cNvSpPr>
          <p:nvPr/>
        </p:nvSpPr>
        <p:spPr bwMode="auto">
          <a:xfrm>
            <a:off x="6502909" y="3165151"/>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11"/>
          <p:cNvSpPr>
            <a:spLocks noChangeArrowheads="1"/>
          </p:cNvSpPr>
          <p:nvPr/>
        </p:nvSpPr>
        <p:spPr bwMode="auto">
          <a:xfrm>
            <a:off x="6590472"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12"/>
          <p:cNvSpPr>
            <a:spLocks noChangeArrowheads="1"/>
          </p:cNvSpPr>
          <p:nvPr/>
        </p:nvSpPr>
        <p:spPr bwMode="auto">
          <a:xfrm>
            <a:off x="6675496"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13"/>
          <p:cNvSpPr>
            <a:spLocks noChangeArrowheads="1"/>
          </p:cNvSpPr>
          <p:nvPr/>
        </p:nvSpPr>
        <p:spPr bwMode="auto">
          <a:xfrm>
            <a:off x="6760521" y="3165151"/>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14"/>
          <p:cNvSpPr>
            <a:spLocks noChangeArrowheads="1"/>
          </p:cNvSpPr>
          <p:nvPr/>
        </p:nvSpPr>
        <p:spPr bwMode="auto">
          <a:xfrm>
            <a:off x="5731344" y="3252714"/>
            <a:ext cx="77410"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15"/>
          <p:cNvSpPr>
            <a:spLocks noChangeArrowheads="1"/>
          </p:cNvSpPr>
          <p:nvPr/>
        </p:nvSpPr>
        <p:spPr bwMode="auto">
          <a:xfrm>
            <a:off x="6502909"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16"/>
          <p:cNvSpPr>
            <a:spLocks noChangeArrowheads="1"/>
          </p:cNvSpPr>
          <p:nvPr/>
        </p:nvSpPr>
        <p:spPr bwMode="auto">
          <a:xfrm>
            <a:off x="6590472"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17"/>
          <p:cNvSpPr>
            <a:spLocks noChangeArrowheads="1"/>
          </p:cNvSpPr>
          <p:nvPr/>
        </p:nvSpPr>
        <p:spPr bwMode="auto">
          <a:xfrm>
            <a:off x="6675496"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18"/>
          <p:cNvSpPr>
            <a:spLocks noChangeArrowheads="1"/>
          </p:cNvSpPr>
          <p:nvPr/>
        </p:nvSpPr>
        <p:spPr bwMode="auto">
          <a:xfrm>
            <a:off x="6760521"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19"/>
          <p:cNvSpPr>
            <a:spLocks noChangeArrowheads="1"/>
          </p:cNvSpPr>
          <p:nvPr/>
        </p:nvSpPr>
        <p:spPr bwMode="auto">
          <a:xfrm>
            <a:off x="6848083"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20"/>
          <p:cNvSpPr>
            <a:spLocks noChangeArrowheads="1"/>
          </p:cNvSpPr>
          <p:nvPr/>
        </p:nvSpPr>
        <p:spPr bwMode="auto">
          <a:xfrm>
            <a:off x="8134871"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21"/>
          <p:cNvSpPr>
            <a:spLocks noChangeArrowheads="1"/>
          </p:cNvSpPr>
          <p:nvPr/>
        </p:nvSpPr>
        <p:spPr bwMode="auto">
          <a:xfrm>
            <a:off x="8219895"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22"/>
          <p:cNvSpPr>
            <a:spLocks noChangeArrowheads="1"/>
          </p:cNvSpPr>
          <p:nvPr/>
        </p:nvSpPr>
        <p:spPr bwMode="auto">
          <a:xfrm>
            <a:off x="5731344" y="3337738"/>
            <a:ext cx="77410"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23"/>
          <p:cNvSpPr>
            <a:spLocks noChangeArrowheads="1"/>
          </p:cNvSpPr>
          <p:nvPr/>
        </p:nvSpPr>
        <p:spPr bwMode="auto">
          <a:xfrm>
            <a:off x="5646320"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24"/>
          <p:cNvSpPr>
            <a:spLocks noChangeArrowheads="1"/>
          </p:cNvSpPr>
          <p:nvPr/>
        </p:nvSpPr>
        <p:spPr bwMode="auto">
          <a:xfrm>
            <a:off x="5646320"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25"/>
          <p:cNvSpPr>
            <a:spLocks noChangeArrowheads="1"/>
          </p:cNvSpPr>
          <p:nvPr/>
        </p:nvSpPr>
        <p:spPr bwMode="auto">
          <a:xfrm>
            <a:off x="6417885"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26"/>
          <p:cNvSpPr>
            <a:spLocks noChangeArrowheads="1"/>
          </p:cNvSpPr>
          <p:nvPr/>
        </p:nvSpPr>
        <p:spPr bwMode="auto">
          <a:xfrm>
            <a:off x="6502909"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27"/>
          <p:cNvSpPr>
            <a:spLocks noChangeArrowheads="1"/>
          </p:cNvSpPr>
          <p:nvPr/>
        </p:nvSpPr>
        <p:spPr bwMode="auto">
          <a:xfrm>
            <a:off x="6590472"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28"/>
          <p:cNvSpPr>
            <a:spLocks noChangeArrowheads="1"/>
          </p:cNvSpPr>
          <p:nvPr/>
        </p:nvSpPr>
        <p:spPr bwMode="auto">
          <a:xfrm>
            <a:off x="6675496"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29"/>
          <p:cNvSpPr>
            <a:spLocks noChangeArrowheads="1"/>
          </p:cNvSpPr>
          <p:nvPr/>
        </p:nvSpPr>
        <p:spPr bwMode="auto">
          <a:xfrm>
            <a:off x="6760521"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30"/>
          <p:cNvSpPr>
            <a:spLocks noChangeArrowheads="1"/>
          </p:cNvSpPr>
          <p:nvPr/>
        </p:nvSpPr>
        <p:spPr bwMode="auto">
          <a:xfrm>
            <a:off x="6848083"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31"/>
          <p:cNvSpPr>
            <a:spLocks noChangeArrowheads="1"/>
          </p:cNvSpPr>
          <p:nvPr/>
        </p:nvSpPr>
        <p:spPr bwMode="auto">
          <a:xfrm>
            <a:off x="7792235"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32"/>
          <p:cNvSpPr>
            <a:spLocks noChangeArrowheads="1"/>
          </p:cNvSpPr>
          <p:nvPr/>
        </p:nvSpPr>
        <p:spPr bwMode="auto">
          <a:xfrm>
            <a:off x="8134871"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33"/>
          <p:cNvSpPr>
            <a:spLocks noChangeArrowheads="1"/>
          </p:cNvSpPr>
          <p:nvPr/>
        </p:nvSpPr>
        <p:spPr bwMode="auto">
          <a:xfrm>
            <a:off x="8219895"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34"/>
          <p:cNvSpPr>
            <a:spLocks noChangeArrowheads="1"/>
          </p:cNvSpPr>
          <p:nvPr/>
        </p:nvSpPr>
        <p:spPr bwMode="auto">
          <a:xfrm>
            <a:off x="8307458"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35"/>
          <p:cNvSpPr>
            <a:spLocks noChangeArrowheads="1"/>
          </p:cNvSpPr>
          <p:nvPr/>
        </p:nvSpPr>
        <p:spPr bwMode="auto">
          <a:xfrm>
            <a:off x="5731344"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36"/>
          <p:cNvSpPr>
            <a:spLocks noChangeArrowheads="1"/>
          </p:cNvSpPr>
          <p:nvPr/>
        </p:nvSpPr>
        <p:spPr bwMode="auto">
          <a:xfrm>
            <a:off x="5818907"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37"/>
          <p:cNvSpPr>
            <a:spLocks noChangeArrowheads="1"/>
          </p:cNvSpPr>
          <p:nvPr/>
        </p:nvSpPr>
        <p:spPr bwMode="auto">
          <a:xfrm>
            <a:off x="5988956"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38"/>
          <p:cNvSpPr>
            <a:spLocks noChangeArrowheads="1"/>
          </p:cNvSpPr>
          <p:nvPr/>
        </p:nvSpPr>
        <p:spPr bwMode="auto">
          <a:xfrm>
            <a:off x="6076518"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39"/>
          <p:cNvSpPr>
            <a:spLocks noChangeArrowheads="1"/>
          </p:cNvSpPr>
          <p:nvPr/>
        </p:nvSpPr>
        <p:spPr bwMode="auto">
          <a:xfrm>
            <a:off x="633286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40"/>
          <p:cNvSpPr>
            <a:spLocks noChangeArrowheads="1"/>
          </p:cNvSpPr>
          <p:nvPr/>
        </p:nvSpPr>
        <p:spPr bwMode="auto">
          <a:xfrm>
            <a:off x="6417885"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41"/>
          <p:cNvSpPr>
            <a:spLocks noChangeArrowheads="1"/>
          </p:cNvSpPr>
          <p:nvPr/>
        </p:nvSpPr>
        <p:spPr bwMode="auto">
          <a:xfrm>
            <a:off x="6502909"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42"/>
          <p:cNvSpPr>
            <a:spLocks noChangeArrowheads="1"/>
          </p:cNvSpPr>
          <p:nvPr/>
        </p:nvSpPr>
        <p:spPr bwMode="auto">
          <a:xfrm>
            <a:off x="6590472"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43"/>
          <p:cNvSpPr>
            <a:spLocks noChangeArrowheads="1"/>
          </p:cNvSpPr>
          <p:nvPr/>
        </p:nvSpPr>
        <p:spPr bwMode="auto">
          <a:xfrm>
            <a:off x="6675496"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44"/>
          <p:cNvSpPr>
            <a:spLocks noChangeArrowheads="1"/>
          </p:cNvSpPr>
          <p:nvPr/>
        </p:nvSpPr>
        <p:spPr bwMode="auto">
          <a:xfrm>
            <a:off x="6760521"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45"/>
          <p:cNvSpPr>
            <a:spLocks noChangeArrowheads="1"/>
          </p:cNvSpPr>
          <p:nvPr/>
        </p:nvSpPr>
        <p:spPr bwMode="auto">
          <a:xfrm>
            <a:off x="7190719"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46"/>
          <p:cNvSpPr>
            <a:spLocks noChangeArrowheads="1"/>
          </p:cNvSpPr>
          <p:nvPr/>
        </p:nvSpPr>
        <p:spPr bwMode="auto">
          <a:xfrm>
            <a:off x="727828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47"/>
          <p:cNvSpPr>
            <a:spLocks noChangeArrowheads="1"/>
          </p:cNvSpPr>
          <p:nvPr/>
        </p:nvSpPr>
        <p:spPr bwMode="auto">
          <a:xfrm>
            <a:off x="7363306"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48"/>
          <p:cNvSpPr>
            <a:spLocks noChangeArrowheads="1"/>
          </p:cNvSpPr>
          <p:nvPr/>
        </p:nvSpPr>
        <p:spPr bwMode="auto">
          <a:xfrm>
            <a:off x="7448330"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49"/>
          <p:cNvSpPr>
            <a:spLocks noChangeArrowheads="1"/>
          </p:cNvSpPr>
          <p:nvPr/>
        </p:nvSpPr>
        <p:spPr bwMode="auto">
          <a:xfrm>
            <a:off x="7535893"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50"/>
          <p:cNvSpPr>
            <a:spLocks noChangeArrowheads="1"/>
          </p:cNvSpPr>
          <p:nvPr/>
        </p:nvSpPr>
        <p:spPr bwMode="auto">
          <a:xfrm>
            <a:off x="7620917"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51"/>
          <p:cNvSpPr>
            <a:spLocks noChangeArrowheads="1"/>
          </p:cNvSpPr>
          <p:nvPr/>
        </p:nvSpPr>
        <p:spPr bwMode="auto">
          <a:xfrm>
            <a:off x="7705942"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52"/>
          <p:cNvSpPr>
            <a:spLocks noChangeArrowheads="1"/>
          </p:cNvSpPr>
          <p:nvPr/>
        </p:nvSpPr>
        <p:spPr bwMode="auto">
          <a:xfrm>
            <a:off x="7792235"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53"/>
          <p:cNvSpPr>
            <a:spLocks noChangeArrowheads="1"/>
          </p:cNvSpPr>
          <p:nvPr/>
        </p:nvSpPr>
        <p:spPr bwMode="auto">
          <a:xfrm>
            <a:off x="813487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54"/>
          <p:cNvSpPr>
            <a:spLocks noChangeArrowheads="1"/>
          </p:cNvSpPr>
          <p:nvPr/>
        </p:nvSpPr>
        <p:spPr bwMode="auto">
          <a:xfrm>
            <a:off x="8219895"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55"/>
          <p:cNvSpPr>
            <a:spLocks noChangeArrowheads="1"/>
          </p:cNvSpPr>
          <p:nvPr/>
        </p:nvSpPr>
        <p:spPr bwMode="auto">
          <a:xfrm>
            <a:off x="8307458"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56"/>
          <p:cNvSpPr>
            <a:spLocks noChangeArrowheads="1"/>
          </p:cNvSpPr>
          <p:nvPr/>
        </p:nvSpPr>
        <p:spPr bwMode="auto">
          <a:xfrm>
            <a:off x="5731344"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57"/>
          <p:cNvSpPr>
            <a:spLocks noChangeArrowheads="1"/>
          </p:cNvSpPr>
          <p:nvPr/>
        </p:nvSpPr>
        <p:spPr bwMode="auto">
          <a:xfrm>
            <a:off x="5818907"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58"/>
          <p:cNvSpPr>
            <a:spLocks noChangeArrowheads="1"/>
          </p:cNvSpPr>
          <p:nvPr/>
        </p:nvSpPr>
        <p:spPr bwMode="auto">
          <a:xfrm>
            <a:off x="5988956"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59"/>
          <p:cNvSpPr>
            <a:spLocks noChangeArrowheads="1"/>
          </p:cNvSpPr>
          <p:nvPr/>
        </p:nvSpPr>
        <p:spPr bwMode="auto">
          <a:xfrm>
            <a:off x="5903931"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60"/>
          <p:cNvSpPr>
            <a:spLocks noChangeArrowheads="1"/>
          </p:cNvSpPr>
          <p:nvPr/>
        </p:nvSpPr>
        <p:spPr bwMode="auto">
          <a:xfrm>
            <a:off x="6076518"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61"/>
          <p:cNvSpPr>
            <a:spLocks noChangeArrowheads="1"/>
          </p:cNvSpPr>
          <p:nvPr/>
        </p:nvSpPr>
        <p:spPr bwMode="auto">
          <a:xfrm>
            <a:off x="6161543"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62"/>
          <p:cNvSpPr>
            <a:spLocks noChangeArrowheads="1"/>
          </p:cNvSpPr>
          <p:nvPr/>
        </p:nvSpPr>
        <p:spPr bwMode="auto">
          <a:xfrm>
            <a:off x="6246567"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63"/>
          <p:cNvSpPr>
            <a:spLocks noChangeArrowheads="1"/>
          </p:cNvSpPr>
          <p:nvPr/>
        </p:nvSpPr>
        <p:spPr bwMode="auto">
          <a:xfrm>
            <a:off x="633286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4"/>
          <p:cNvSpPr>
            <a:spLocks noChangeArrowheads="1"/>
          </p:cNvSpPr>
          <p:nvPr/>
        </p:nvSpPr>
        <p:spPr bwMode="auto">
          <a:xfrm>
            <a:off x="6417885"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5"/>
          <p:cNvSpPr>
            <a:spLocks noChangeArrowheads="1"/>
          </p:cNvSpPr>
          <p:nvPr/>
        </p:nvSpPr>
        <p:spPr bwMode="auto">
          <a:xfrm>
            <a:off x="6502909"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6"/>
          <p:cNvSpPr>
            <a:spLocks noChangeArrowheads="1"/>
          </p:cNvSpPr>
          <p:nvPr/>
        </p:nvSpPr>
        <p:spPr bwMode="auto">
          <a:xfrm>
            <a:off x="6590472"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7"/>
          <p:cNvSpPr>
            <a:spLocks noChangeArrowheads="1"/>
          </p:cNvSpPr>
          <p:nvPr/>
        </p:nvSpPr>
        <p:spPr bwMode="auto">
          <a:xfrm>
            <a:off x="6675496"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8"/>
          <p:cNvSpPr>
            <a:spLocks noChangeArrowheads="1"/>
          </p:cNvSpPr>
          <p:nvPr/>
        </p:nvSpPr>
        <p:spPr bwMode="auto">
          <a:xfrm>
            <a:off x="6760521"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69"/>
          <p:cNvSpPr>
            <a:spLocks noChangeArrowheads="1"/>
          </p:cNvSpPr>
          <p:nvPr/>
        </p:nvSpPr>
        <p:spPr bwMode="auto">
          <a:xfrm>
            <a:off x="6848083"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70"/>
          <p:cNvSpPr>
            <a:spLocks noChangeArrowheads="1"/>
          </p:cNvSpPr>
          <p:nvPr/>
        </p:nvSpPr>
        <p:spPr bwMode="auto">
          <a:xfrm>
            <a:off x="6933108" y="35940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71"/>
          <p:cNvSpPr>
            <a:spLocks noChangeArrowheads="1"/>
          </p:cNvSpPr>
          <p:nvPr/>
        </p:nvSpPr>
        <p:spPr bwMode="auto">
          <a:xfrm>
            <a:off x="7105695"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72"/>
          <p:cNvSpPr>
            <a:spLocks noChangeArrowheads="1"/>
          </p:cNvSpPr>
          <p:nvPr/>
        </p:nvSpPr>
        <p:spPr bwMode="auto">
          <a:xfrm>
            <a:off x="7190719"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73"/>
          <p:cNvSpPr>
            <a:spLocks noChangeArrowheads="1"/>
          </p:cNvSpPr>
          <p:nvPr/>
        </p:nvSpPr>
        <p:spPr bwMode="auto">
          <a:xfrm>
            <a:off x="727828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74"/>
          <p:cNvSpPr>
            <a:spLocks noChangeArrowheads="1"/>
          </p:cNvSpPr>
          <p:nvPr/>
        </p:nvSpPr>
        <p:spPr bwMode="auto">
          <a:xfrm>
            <a:off x="7363306"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75"/>
          <p:cNvSpPr>
            <a:spLocks noChangeArrowheads="1"/>
          </p:cNvSpPr>
          <p:nvPr/>
        </p:nvSpPr>
        <p:spPr bwMode="auto">
          <a:xfrm>
            <a:off x="7448330"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76"/>
          <p:cNvSpPr>
            <a:spLocks noChangeArrowheads="1"/>
          </p:cNvSpPr>
          <p:nvPr/>
        </p:nvSpPr>
        <p:spPr bwMode="auto">
          <a:xfrm>
            <a:off x="7535893"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77"/>
          <p:cNvSpPr>
            <a:spLocks noChangeArrowheads="1"/>
          </p:cNvSpPr>
          <p:nvPr/>
        </p:nvSpPr>
        <p:spPr bwMode="auto">
          <a:xfrm>
            <a:off x="7620917"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78"/>
          <p:cNvSpPr>
            <a:spLocks noChangeArrowheads="1"/>
          </p:cNvSpPr>
          <p:nvPr/>
        </p:nvSpPr>
        <p:spPr bwMode="auto">
          <a:xfrm>
            <a:off x="7705942"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79"/>
          <p:cNvSpPr>
            <a:spLocks noChangeArrowheads="1"/>
          </p:cNvSpPr>
          <p:nvPr/>
        </p:nvSpPr>
        <p:spPr bwMode="auto">
          <a:xfrm>
            <a:off x="813487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80"/>
          <p:cNvSpPr>
            <a:spLocks noChangeArrowheads="1"/>
          </p:cNvSpPr>
          <p:nvPr/>
        </p:nvSpPr>
        <p:spPr bwMode="auto">
          <a:xfrm>
            <a:off x="8219895"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81"/>
          <p:cNvSpPr>
            <a:spLocks noChangeArrowheads="1"/>
          </p:cNvSpPr>
          <p:nvPr/>
        </p:nvSpPr>
        <p:spPr bwMode="auto">
          <a:xfrm>
            <a:off x="5818907"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82"/>
          <p:cNvSpPr>
            <a:spLocks noChangeArrowheads="1"/>
          </p:cNvSpPr>
          <p:nvPr/>
        </p:nvSpPr>
        <p:spPr bwMode="auto">
          <a:xfrm>
            <a:off x="5903931"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83"/>
          <p:cNvSpPr>
            <a:spLocks noChangeArrowheads="1"/>
          </p:cNvSpPr>
          <p:nvPr/>
        </p:nvSpPr>
        <p:spPr bwMode="auto">
          <a:xfrm>
            <a:off x="5988956" y="35940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84"/>
          <p:cNvSpPr>
            <a:spLocks noChangeArrowheads="1"/>
          </p:cNvSpPr>
          <p:nvPr/>
        </p:nvSpPr>
        <p:spPr bwMode="auto">
          <a:xfrm>
            <a:off x="6076518"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85"/>
          <p:cNvSpPr>
            <a:spLocks noChangeArrowheads="1"/>
          </p:cNvSpPr>
          <p:nvPr/>
        </p:nvSpPr>
        <p:spPr bwMode="auto">
          <a:xfrm>
            <a:off x="6161543"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86"/>
          <p:cNvSpPr>
            <a:spLocks noChangeArrowheads="1"/>
          </p:cNvSpPr>
          <p:nvPr/>
        </p:nvSpPr>
        <p:spPr bwMode="auto">
          <a:xfrm>
            <a:off x="6246567" y="35940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87"/>
          <p:cNvSpPr>
            <a:spLocks noChangeArrowheads="1"/>
          </p:cNvSpPr>
          <p:nvPr/>
        </p:nvSpPr>
        <p:spPr bwMode="auto">
          <a:xfrm>
            <a:off x="6332861"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88"/>
          <p:cNvSpPr>
            <a:spLocks noChangeArrowheads="1"/>
          </p:cNvSpPr>
          <p:nvPr/>
        </p:nvSpPr>
        <p:spPr bwMode="auto">
          <a:xfrm>
            <a:off x="6417885"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89"/>
          <p:cNvSpPr>
            <a:spLocks noChangeArrowheads="1"/>
          </p:cNvSpPr>
          <p:nvPr/>
        </p:nvSpPr>
        <p:spPr bwMode="auto">
          <a:xfrm>
            <a:off x="6502909" y="35940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90"/>
          <p:cNvSpPr>
            <a:spLocks noChangeArrowheads="1"/>
          </p:cNvSpPr>
          <p:nvPr/>
        </p:nvSpPr>
        <p:spPr bwMode="auto">
          <a:xfrm>
            <a:off x="6590472"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91"/>
          <p:cNvSpPr>
            <a:spLocks noChangeArrowheads="1"/>
          </p:cNvSpPr>
          <p:nvPr/>
        </p:nvSpPr>
        <p:spPr bwMode="auto">
          <a:xfrm>
            <a:off x="6675496"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92"/>
          <p:cNvSpPr>
            <a:spLocks noChangeArrowheads="1"/>
          </p:cNvSpPr>
          <p:nvPr/>
        </p:nvSpPr>
        <p:spPr bwMode="auto">
          <a:xfrm>
            <a:off x="6848083"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93"/>
          <p:cNvSpPr>
            <a:spLocks noChangeArrowheads="1"/>
          </p:cNvSpPr>
          <p:nvPr/>
        </p:nvSpPr>
        <p:spPr bwMode="auto">
          <a:xfrm>
            <a:off x="7105695"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94"/>
          <p:cNvSpPr>
            <a:spLocks noChangeArrowheads="1"/>
          </p:cNvSpPr>
          <p:nvPr/>
        </p:nvSpPr>
        <p:spPr bwMode="auto">
          <a:xfrm>
            <a:off x="8134871"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95"/>
          <p:cNvSpPr>
            <a:spLocks noChangeArrowheads="1"/>
          </p:cNvSpPr>
          <p:nvPr/>
        </p:nvSpPr>
        <p:spPr bwMode="auto">
          <a:xfrm>
            <a:off x="8650093"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96"/>
          <p:cNvSpPr>
            <a:spLocks noChangeArrowheads="1"/>
          </p:cNvSpPr>
          <p:nvPr/>
        </p:nvSpPr>
        <p:spPr bwMode="auto">
          <a:xfrm>
            <a:off x="8735118" y="35940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97"/>
          <p:cNvSpPr>
            <a:spLocks noChangeArrowheads="1"/>
          </p:cNvSpPr>
          <p:nvPr/>
        </p:nvSpPr>
        <p:spPr bwMode="auto">
          <a:xfrm>
            <a:off x="8822680"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98"/>
          <p:cNvSpPr>
            <a:spLocks noChangeArrowheads="1"/>
          </p:cNvSpPr>
          <p:nvPr/>
        </p:nvSpPr>
        <p:spPr bwMode="auto">
          <a:xfrm>
            <a:off x="8735118"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99"/>
          <p:cNvSpPr>
            <a:spLocks noChangeArrowheads="1"/>
          </p:cNvSpPr>
          <p:nvPr/>
        </p:nvSpPr>
        <p:spPr bwMode="auto">
          <a:xfrm>
            <a:off x="8907705"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100"/>
          <p:cNvSpPr>
            <a:spLocks noChangeArrowheads="1"/>
          </p:cNvSpPr>
          <p:nvPr/>
        </p:nvSpPr>
        <p:spPr bwMode="auto">
          <a:xfrm>
            <a:off x="5818907"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101"/>
          <p:cNvSpPr>
            <a:spLocks noChangeArrowheads="1"/>
          </p:cNvSpPr>
          <p:nvPr/>
        </p:nvSpPr>
        <p:spPr bwMode="auto">
          <a:xfrm>
            <a:off x="5903931"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02"/>
          <p:cNvSpPr>
            <a:spLocks noChangeArrowheads="1"/>
          </p:cNvSpPr>
          <p:nvPr/>
        </p:nvSpPr>
        <p:spPr bwMode="auto">
          <a:xfrm>
            <a:off x="5988956" y="36791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03"/>
          <p:cNvSpPr>
            <a:spLocks noChangeArrowheads="1"/>
          </p:cNvSpPr>
          <p:nvPr/>
        </p:nvSpPr>
        <p:spPr bwMode="auto">
          <a:xfrm>
            <a:off x="6076518"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104"/>
          <p:cNvSpPr>
            <a:spLocks noChangeArrowheads="1"/>
          </p:cNvSpPr>
          <p:nvPr/>
        </p:nvSpPr>
        <p:spPr bwMode="auto">
          <a:xfrm>
            <a:off x="6161543"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105"/>
          <p:cNvSpPr>
            <a:spLocks noChangeArrowheads="1"/>
          </p:cNvSpPr>
          <p:nvPr/>
        </p:nvSpPr>
        <p:spPr bwMode="auto">
          <a:xfrm>
            <a:off x="6246567" y="36791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106"/>
          <p:cNvSpPr>
            <a:spLocks noChangeArrowheads="1"/>
          </p:cNvSpPr>
          <p:nvPr/>
        </p:nvSpPr>
        <p:spPr bwMode="auto">
          <a:xfrm>
            <a:off x="6332861"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107"/>
          <p:cNvSpPr>
            <a:spLocks noChangeArrowheads="1"/>
          </p:cNvSpPr>
          <p:nvPr/>
        </p:nvSpPr>
        <p:spPr bwMode="auto">
          <a:xfrm>
            <a:off x="641788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p:nvSpPr>
        <p:spPr bwMode="auto">
          <a:xfrm>
            <a:off x="6502909" y="367910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p:nvSpPr>
        <p:spPr bwMode="auto">
          <a:xfrm>
            <a:off x="6590472"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p:nvSpPr>
        <p:spPr bwMode="auto">
          <a:xfrm>
            <a:off x="6675496"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11"/>
          <p:cNvSpPr>
            <a:spLocks noChangeArrowheads="1"/>
          </p:cNvSpPr>
          <p:nvPr/>
        </p:nvSpPr>
        <p:spPr bwMode="auto">
          <a:xfrm>
            <a:off x="710569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12"/>
          <p:cNvSpPr>
            <a:spLocks noChangeArrowheads="1"/>
          </p:cNvSpPr>
          <p:nvPr/>
        </p:nvSpPr>
        <p:spPr bwMode="auto">
          <a:xfrm>
            <a:off x="8650093"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13"/>
          <p:cNvSpPr>
            <a:spLocks noChangeArrowheads="1"/>
          </p:cNvSpPr>
          <p:nvPr/>
        </p:nvSpPr>
        <p:spPr bwMode="auto">
          <a:xfrm>
            <a:off x="8565069"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14"/>
          <p:cNvSpPr>
            <a:spLocks noChangeArrowheads="1"/>
          </p:cNvSpPr>
          <p:nvPr/>
        </p:nvSpPr>
        <p:spPr bwMode="auto">
          <a:xfrm>
            <a:off x="8735118" y="367910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15"/>
          <p:cNvSpPr>
            <a:spLocks noChangeArrowheads="1"/>
          </p:cNvSpPr>
          <p:nvPr/>
        </p:nvSpPr>
        <p:spPr bwMode="auto">
          <a:xfrm>
            <a:off x="8822680"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16"/>
          <p:cNvSpPr>
            <a:spLocks noChangeArrowheads="1"/>
          </p:cNvSpPr>
          <p:nvPr/>
        </p:nvSpPr>
        <p:spPr bwMode="auto">
          <a:xfrm>
            <a:off x="890770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17"/>
          <p:cNvSpPr>
            <a:spLocks noChangeArrowheads="1"/>
          </p:cNvSpPr>
          <p:nvPr/>
        </p:nvSpPr>
        <p:spPr bwMode="auto">
          <a:xfrm>
            <a:off x="9422927"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18"/>
          <p:cNvSpPr>
            <a:spLocks noChangeArrowheads="1"/>
          </p:cNvSpPr>
          <p:nvPr/>
        </p:nvSpPr>
        <p:spPr bwMode="auto">
          <a:xfrm>
            <a:off x="9507952" y="36791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119"/>
          <p:cNvSpPr>
            <a:spLocks noChangeArrowheads="1"/>
          </p:cNvSpPr>
          <p:nvPr/>
        </p:nvSpPr>
        <p:spPr bwMode="auto">
          <a:xfrm>
            <a:off x="959424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120"/>
          <p:cNvSpPr>
            <a:spLocks noChangeArrowheads="1"/>
          </p:cNvSpPr>
          <p:nvPr/>
        </p:nvSpPr>
        <p:spPr bwMode="auto">
          <a:xfrm>
            <a:off x="5818907"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121"/>
          <p:cNvSpPr>
            <a:spLocks noChangeArrowheads="1"/>
          </p:cNvSpPr>
          <p:nvPr/>
        </p:nvSpPr>
        <p:spPr bwMode="auto">
          <a:xfrm>
            <a:off x="5903931"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122"/>
          <p:cNvSpPr>
            <a:spLocks noChangeArrowheads="1"/>
          </p:cNvSpPr>
          <p:nvPr/>
        </p:nvSpPr>
        <p:spPr bwMode="auto">
          <a:xfrm>
            <a:off x="5988956"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123"/>
          <p:cNvSpPr>
            <a:spLocks noChangeArrowheads="1"/>
          </p:cNvSpPr>
          <p:nvPr/>
        </p:nvSpPr>
        <p:spPr bwMode="auto">
          <a:xfrm>
            <a:off x="6076518"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124"/>
          <p:cNvSpPr>
            <a:spLocks noChangeArrowheads="1"/>
          </p:cNvSpPr>
          <p:nvPr/>
        </p:nvSpPr>
        <p:spPr bwMode="auto">
          <a:xfrm>
            <a:off x="6161543"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125"/>
          <p:cNvSpPr>
            <a:spLocks noChangeArrowheads="1"/>
          </p:cNvSpPr>
          <p:nvPr/>
        </p:nvSpPr>
        <p:spPr bwMode="auto">
          <a:xfrm>
            <a:off x="6246567"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126"/>
          <p:cNvSpPr>
            <a:spLocks noChangeArrowheads="1"/>
          </p:cNvSpPr>
          <p:nvPr/>
        </p:nvSpPr>
        <p:spPr bwMode="auto">
          <a:xfrm>
            <a:off x="6332861"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127"/>
          <p:cNvSpPr>
            <a:spLocks noChangeArrowheads="1"/>
          </p:cNvSpPr>
          <p:nvPr/>
        </p:nvSpPr>
        <p:spPr bwMode="auto">
          <a:xfrm>
            <a:off x="641788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28"/>
          <p:cNvSpPr>
            <a:spLocks noChangeArrowheads="1"/>
          </p:cNvSpPr>
          <p:nvPr/>
        </p:nvSpPr>
        <p:spPr bwMode="auto">
          <a:xfrm>
            <a:off x="6502909"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29"/>
          <p:cNvSpPr>
            <a:spLocks noChangeArrowheads="1"/>
          </p:cNvSpPr>
          <p:nvPr/>
        </p:nvSpPr>
        <p:spPr bwMode="auto">
          <a:xfrm>
            <a:off x="6590472"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30"/>
          <p:cNvSpPr>
            <a:spLocks noChangeArrowheads="1"/>
          </p:cNvSpPr>
          <p:nvPr/>
        </p:nvSpPr>
        <p:spPr bwMode="auto">
          <a:xfrm>
            <a:off x="6675496"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31"/>
          <p:cNvSpPr>
            <a:spLocks noChangeArrowheads="1"/>
          </p:cNvSpPr>
          <p:nvPr/>
        </p:nvSpPr>
        <p:spPr bwMode="auto">
          <a:xfrm>
            <a:off x="7020670"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32"/>
          <p:cNvSpPr>
            <a:spLocks noChangeArrowheads="1"/>
          </p:cNvSpPr>
          <p:nvPr/>
        </p:nvSpPr>
        <p:spPr bwMode="auto">
          <a:xfrm>
            <a:off x="710569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33"/>
          <p:cNvSpPr>
            <a:spLocks noChangeArrowheads="1"/>
          </p:cNvSpPr>
          <p:nvPr/>
        </p:nvSpPr>
        <p:spPr bwMode="auto">
          <a:xfrm>
            <a:off x="7190719"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34"/>
          <p:cNvSpPr>
            <a:spLocks noChangeArrowheads="1"/>
          </p:cNvSpPr>
          <p:nvPr/>
        </p:nvSpPr>
        <p:spPr bwMode="auto">
          <a:xfrm>
            <a:off x="7278281"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35"/>
          <p:cNvSpPr>
            <a:spLocks noChangeArrowheads="1"/>
          </p:cNvSpPr>
          <p:nvPr/>
        </p:nvSpPr>
        <p:spPr bwMode="auto">
          <a:xfrm>
            <a:off x="7363306"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36"/>
          <p:cNvSpPr>
            <a:spLocks noChangeArrowheads="1"/>
          </p:cNvSpPr>
          <p:nvPr/>
        </p:nvSpPr>
        <p:spPr bwMode="auto">
          <a:xfrm>
            <a:off x="7448330"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37"/>
          <p:cNvSpPr>
            <a:spLocks noChangeArrowheads="1"/>
          </p:cNvSpPr>
          <p:nvPr/>
        </p:nvSpPr>
        <p:spPr bwMode="auto">
          <a:xfrm>
            <a:off x="8822680"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38"/>
          <p:cNvSpPr>
            <a:spLocks noChangeArrowheads="1"/>
          </p:cNvSpPr>
          <p:nvPr/>
        </p:nvSpPr>
        <p:spPr bwMode="auto">
          <a:xfrm>
            <a:off x="890770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39"/>
          <p:cNvSpPr>
            <a:spLocks noChangeArrowheads="1"/>
          </p:cNvSpPr>
          <p:nvPr/>
        </p:nvSpPr>
        <p:spPr bwMode="auto">
          <a:xfrm>
            <a:off x="8992729"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40"/>
          <p:cNvSpPr>
            <a:spLocks noChangeArrowheads="1"/>
          </p:cNvSpPr>
          <p:nvPr/>
        </p:nvSpPr>
        <p:spPr bwMode="auto">
          <a:xfrm>
            <a:off x="9250341"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41"/>
          <p:cNvSpPr>
            <a:spLocks noChangeArrowheads="1"/>
          </p:cNvSpPr>
          <p:nvPr/>
        </p:nvSpPr>
        <p:spPr bwMode="auto">
          <a:xfrm>
            <a:off x="9337903"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42"/>
          <p:cNvSpPr>
            <a:spLocks noChangeArrowheads="1"/>
          </p:cNvSpPr>
          <p:nvPr/>
        </p:nvSpPr>
        <p:spPr bwMode="auto">
          <a:xfrm>
            <a:off x="9422927"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43"/>
          <p:cNvSpPr>
            <a:spLocks noChangeArrowheads="1"/>
          </p:cNvSpPr>
          <p:nvPr/>
        </p:nvSpPr>
        <p:spPr bwMode="auto">
          <a:xfrm>
            <a:off x="9507952"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44"/>
          <p:cNvSpPr>
            <a:spLocks noChangeArrowheads="1"/>
          </p:cNvSpPr>
          <p:nvPr/>
        </p:nvSpPr>
        <p:spPr bwMode="auto">
          <a:xfrm>
            <a:off x="959424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45"/>
          <p:cNvSpPr>
            <a:spLocks noChangeArrowheads="1"/>
          </p:cNvSpPr>
          <p:nvPr/>
        </p:nvSpPr>
        <p:spPr bwMode="auto">
          <a:xfrm>
            <a:off x="9679270"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46"/>
          <p:cNvSpPr>
            <a:spLocks noChangeArrowheads="1"/>
          </p:cNvSpPr>
          <p:nvPr/>
        </p:nvSpPr>
        <p:spPr bwMode="auto">
          <a:xfrm>
            <a:off x="5818907"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47"/>
          <p:cNvSpPr>
            <a:spLocks noChangeArrowheads="1"/>
          </p:cNvSpPr>
          <p:nvPr/>
        </p:nvSpPr>
        <p:spPr bwMode="auto">
          <a:xfrm>
            <a:off x="5903931"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48"/>
          <p:cNvSpPr>
            <a:spLocks noChangeArrowheads="1"/>
          </p:cNvSpPr>
          <p:nvPr/>
        </p:nvSpPr>
        <p:spPr bwMode="auto">
          <a:xfrm>
            <a:off x="5988956"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49"/>
          <p:cNvSpPr>
            <a:spLocks noChangeArrowheads="1"/>
          </p:cNvSpPr>
          <p:nvPr/>
        </p:nvSpPr>
        <p:spPr bwMode="auto">
          <a:xfrm>
            <a:off x="6076518"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50"/>
          <p:cNvSpPr>
            <a:spLocks noChangeArrowheads="1"/>
          </p:cNvSpPr>
          <p:nvPr/>
        </p:nvSpPr>
        <p:spPr bwMode="auto">
          <a:xfrm>
            <a:off x="6161543"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51"/>
          <p:cNvSpPr>
            <a:spLocks noChangeArrowheads="1"/>
          </p:cNvSpPr>
          <p:nvPr/>
        </p:nvSpPr>
        <p:spPr bwMode="auto">
          <a:xfrm>
            <a:off x="6246567"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52"/>
          <p:cNvSpPr>
            <a:spLocks noChangeArrowheads="1"/>
          </p:cNvSpPr>
          <p:nvPr/>
        </p:nvSpPr>
        <p:spPr bwMode="auto">
          <a:xfrm>
            <a:off x="6332861"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53"/>
          <p:cNvSpPr>
            <a:spLocks noChangeArrowheads="1"/>
          </p:cNvSpPr>
          <p:nvPr/>
        </p:nvSpPr>
        <p:spPr bwMode="auto">
          <a:xfrm>
            <a:off x="641788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154"/>
          <p:cNvSpPr>
            <a:spLocks noChangeArrowheads="1"/>
          </p:cNvSpPr>
          <p:nvPr/>
        </p:nvSpPr>
        <p:spPr bwMode="auto">
          <a:xfrm>
            <a:off x="6502909"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155"/>
          <p:cNvSpPr>
            <a:spLocks noChangeArrowheads="1"/>
          </p:cNvSpPr>
          <p:nvPr/>
        </p:nvSpPr>
        <p:spPr bwMode="auto">
          <a:xfrm>
            <a:off x="6590472"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156"/>
          <p:cNvSpPr>
            <a:spLocks noChangeArrowheads="1"/>
          </p:cNvSpPr>
          <p:nvPr/>
        </p:nvSpPr>
        <p:spPr bwMode="auto">
          <a:xfrm>
            <a:off x="7020670"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157"/>
          <p:cNvSpPr>
            <a:spLocks noChangeArrowheads="1"/>
          </p:cNvSpPr>
          <p:nvPr/>
        </p:nvSpPr>
        <p:spPr bwMode="auto">
          <a:xfrm>
            <a:off x="710569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158"/>
          <p:cNvSpPr>
            <a:spLocks noChangeArrowheads="1"/>
          </p:cNvSpPr>
          <p:nvPr/>
        </p:nvSpPr>
        <p:spPr bwMode="auto">
          <a:xfrm>
            <a:off x="7190719"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159"/>
          <p:cNvSpPr>
            <a:spLocks noChangeArrowheads="1"/>
          </p:cNvSpPr>
          <p:nvPr/>
        </p:nvSpPr>
        <p:spPr bwMode="auto">
          <a:xfrm>
            <a:off x="7278281"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160"/>
          <p:cNvSpPr>
            <a:spLocks noChangeArrowheads="1"/>
          </p:cNvSpPr>
          <p:nvPr/>
        </p:nvSpPr>
        <p:spPr bwMode="auto">
          <a:xfrm>
            <a:off x="7363306"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161"/>
          <p:cNvSpPr>
            <a:spLocks noChangeArrowheads="1"/>
          </p:cNvSpPr>
          <p:nvPr/>
        </p:nvSpPr>
        <p:spPr bwMode="auto">
          <a:xfrm>
            <a:off x="8650093"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162"/>
          <p:cNvSpPr>
            <a:spLocks noChangeArrowheads="1"/>
          </p:cNvSpPr>
          <p:nvPr/>
        </p:nvSpPr>
        <p:spPr bwMode="auto">
          <a:xfrm>
            <a:off x="8735118"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163"/>
          <p:cNvSpPr>
            <a:spLocks noChangeArrowheads="1"/>
          </p:cNvSpPr>
          <p:nvPr/>
        </p:nvSpPr>
        <p:spPr bwMode="auto">
          <a:xfrm>
            <a:off x="8822680"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164"/>
          <p:cNvSpPr>
            <a:spLocks noChangeArrowheads="1"/>
          </p:cNvSpPr>
          <p:nvPr/>
        </p:nvSpPr>
        <p:spPr bwMode="auto">
          <a:xfrm>
            <a:off x="890770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165"/>
          <p:cNvSpPr>
            <a:spLocks noChangeArrowheads="1"/>
          </p:cNvSpPr>
          <p:nvPr/>
        </p:nvSpPr>
        <p:spPr bwMode="auto">
          <a:xfrm>
            <a:off x="8992729"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166"/>
          <p:cNvSpPr>
            <a:spLocks noChangeArrowheads="1"/>
          </p:cNvSpPr>
          <p:nvPr/>
        </p:nvSpPr>
        <p:spPr bwMode="auto">
          <a:xfrm>
            <a:off x="9250341"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167"/>
          <p:cNvSpPr>
            <a:spLocks noChangeArrowheads="1"/>
          </p:cNvSpPr>
          <p:nvPr/>
        </p:nvSpPr>
        <p:spPr bwMode="auto">
          <a:xfrm>
            <a:off x="9337903"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168"/>
          <p:cNvSpPr>
            <a:spLocks noChangeArrowheads="1"/>
          </p:cNvSpPr>
          <p:nvPr/>
        </p:nvSpPr>
        <p:spPr bwMode="auto">
          <a:xfrm>
            <a:off x="9422927"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69"/>
          <p:cNvSpPr>
            <a:spLocks noChangeArrowheads="1"/>
          </p:cNvSpPr>
          <p:nvPr/>
        </p:nvSpPr>
        <p:spPr bwMode="auto">
          <a:xfrm>
            <a:off x="9507952"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170"/>
          <p:cNvSpPr>
            <a:spLocks noChangeArrowheads="1"/>
          </p:cNvSpPr>
          <p:nvPr/>
        </p:nvSpPr>
        <p:spPr bwMode="auto">
          <a:xfrm>
            <a:off x="959424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171"/>
          <p:cNvSpPr>
            <a:spLocks noChangeArrowheads="1"/>
          </p:cNvSpPr>
          <p:nvPr/>
        </p:nvSpPr>
        <p:spPr bwMode="auto">
          <a:xfrm>
            <a:off x="9679270"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72"/>
          <p:cNvSpPr>
            <a:spLocks noChangeArrowheads="1"/>
          </p:cNvSpPr>
          <p:nvPr/>
        </p:nvSpPr>
        <p:spPr bwMode="auto">
          <a:xfrm>
            <a:off x="5903931"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173"/>
          <p:cNvSpPr>
            <a:spLocks noChangeArrowheads="1"/>
          </p:cNvSpPr>
          <p:nvPr/>
        </p:nvSpPr>
        <p:spPr bwMode="auto">
          <a:xfrm>
            <a:off x="5988956"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174"/>
          <p:cNvSpPr>
            <a:spLocks noChangeArrowheads="1"/>
          </p:cNvSpPr>
          <p:nvPr/>
        </p:nvSpPr>
        <p:spPr bwMode="auto">
          <a:xfrm>
            <a:off x="6076518"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175"/>
          <p:cNvSpPr>
            <a:spLocks noChangeArrowheads="1"/>
          </p:cNvSpPr>
          <p:nvPr/>
        </p:nvSpPr>
        <p:spPr bwMode="auto">
          <a:xfrm>
            <a:off x="6161543"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176"/>
          <p:cNvSpPr>
            <a:spLocks noChangeArrowheads="1"/>
          </p:cNvSpPr>
          <p:nvPr/>
        </p:nvSpPr>
        <p:spPr bwMode="auto">
          <a:xfrm>
            <a:off x="6246567"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177"/>
          <p:cNvSpPr>
            <a:spLocks noChangeArrowheads="1"/>
          </p:cNvSpPr>
          <p:nvPr/>
        </p:nvSpPr>
        <p:spPr bwMode="auto">
          <a:xfrm>
            <a:off x="6332861"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178"/>
          <p:cNvSpPr>
            <a:spLocks noChangeArrowheads="1"/>
          </p:cNvSpPr>
          <p:nvPr/>
        </p:nvSpPr>
        <p:spPr bwMode="auto">
          <a:xfrm>
            <a:off x="6417885"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179"/>
          <p:cNvSpPr>
            <a:spLocks noChangeArrowheads="1"/>
          </p:cNvSpPr>
          <p:nvPr/>
        </p:nvSpPr>
        <p:spPr bwMode="auto">
          <a:xfrm>
            <a:off x="6502909"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180"/>
          <p:cNvSpPr>
            <a:spLocks noChangeArrowheads="1"/>
          </p:cNvSpPr>
          <p:nvPr/>
        </p:nvSpPr>
        <p:spPr bwMode="auto">
          <a:xfrm>
            <a:off x="6590472"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181"/>
          <p:cNvSpPr>
            <a:spLocks noChangeArrowheads="1"/>
          </p:cNvSpPr>
          <p:nvPr/>
        </p:nvSpPr>
        <p:spPr bwMode="auto">
          <a:xfrm>
            <a:off x="6675496"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182"/>
          <p:cNvSpPr>
            <a:spLocks noChangeArrowheads="1"/>
          </p:cNvSpPr>
          <p:nvPr/>
        </p:nvSpPr>
        <p:spPr bwMode="auto">
          <a:xfrm>
            <a:off x="7020670"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183"/>
          <p:cNvSpPr>
            <a:spLocks noChangeArrowheads="1"/>
          </p:cNvSpPr>
          <p:nvPr/>
        </p:nvSpPr>
        <p:spPr bwMode="auto">
          <a:xfrm>
            <a:off x="7105695"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184"/>
          <p:cNvSpPr>
            <a:spLocks noChangeArrowheads="1"/>
          </p:cNvSpPr>
          <p:nvPr/>
        </p:nvSpPr>
        <p:spPr bwMode="auto">
          <a:xfrm>
            <a:off x="7190719"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185"/>
          <p:cNvSpPr>
            <a:spLocks noChangeArrowheads="1"/>
          </p:cNvSpPr>
          <p:nvPr/>
        </p:nvSpPr>
        <p:spPr bwMode="auto">
          <a:xfrm>
            <a:off x="7278281"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186"/>
          <p:cNvSpPr>
            <a:spLocks noChangeArrowheads="1"/>
          </p:cNvSpPr>
          <p:nvPr/>
        </p:nvSpPr>
        <p:spPr bwMode="auto">
          <a:xfrm>
            <a:off x="7877259"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187"/>
          <p:cNvSpPr>
            <a:spLocks noChangeArrowheads="1"/>
          </p:cNvSpPr>
          <p:nvPr/>
        </p:nvSpPr>
        <p:spPr bwMode="auto">
          <a:xfrm>
            <a:off x="7962284"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188"/>
          <p:cNvSpPr>
            <a:spLocks noChangeArrowheads="1"/>
          </p:cNvSpPr>
          <p:nvPr/>
        </p:nvSpPr>
        <p:spPr bwMode="auto">
          <a:xfrm>
            <a:off x="8219895"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189"/>
          <p:cNvSpPr>
            <a:spLocks noChangeArrowheads="1"/>
          </p:cNvSpPr>
          <p:nvPr/>
        </p:nvSpPr>
        <p:spPr bwMode="auto">
          <a:xfrm>
            <a:off x="8307458"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190"/>
          <p:cNvSpPr>
            <a:spLocks noChangeArrowheads="1"/>
          </p:cNvSpPr>
          <p:nvPr/>
        </p:nvSpPr>
        <p:spPr bwMode="auto">
          <a:xfrm>
            <a:off x="8392482"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191"/>
          <p:cNvSpPr>
            <a:spLocks noChangeArrowheads="1"/>
          </p:cNvSpPr>
          <p:nvPr/>
        </p:nvSpPr>
        <p:spPr bwMode="auto">
          <a:xfrm>
            <a:off x="8477507"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192"/>
          <p:cNvSpPr>
            <a:spLocks noChangeArrowheads="1"/>
          </p:cNvSpPr>
          <p:nvPr/>
        </p:nvSpPr>
        <p:spPr bwMode="auto">
          <a:xfrm>
            <a:off x="8735118"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193"/>
          <p:cNvSpPr>
            <a:spLocks noChangeArrowheads="1"/>
          </p:cNvSpPr>
          <p:nvPr/>
        </p:nvSpPr>
        <p:spPr bwMode="auto">
          <a:xfrm>
            <a:off x="8822680"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194"/>
          <p:cNvSpPr>
            <a:spLocks noChangeArrowheads="1"/>
          </p:cNvSpPr>
          <p:nvPr/>
        </p:nvSpPr>
        <p:spPr bwMode="auto">
          <a:xfrm>
            <a:off x="8992729"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195"/>
          <p:cNvSpPr>
            <a:spLocks noChangeArrowheads="1"/>
          </p:cNvSpPr>
          <p:nvPr/>
        </p:nvSpPr>
        <p:spPr bwMode="auto">
          <a:xfrm>
            <a:off x="9080292"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196"/>
          <p:cNvSpPr>
            <a:spLocks noChangeArrowheads="1"/>
          </p:cNvSpPr>
          <p:nvPr/>
        </p:nvSpPr>
        <p:spPr bwMode="auto">
          <a:xfrm>
            <a:off x="9165316"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197"/>
          <p:cNvSpPr>
            <a:spLocks noChangeArrowheads="1"/>
          </p:cNvSpPr>
          <p:nvPr/>
        </p:nvSpPr>
        <p:spPr bwMode="auto">
          <a:xfrm>
            <a:off x="9250341"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198"/>
          <p:cNvSpPr>
            <a:spLocks noChangeArrowheads="1"/>
          </p:cNvSpPr>
          <p:nvPr/>
        </p:nvSpPr>
        <p:spPr bwMode="auto">
          <a:xfrm>
            <a:off x="9337903"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199"/>
          <p:cNvSpPr>
            <a:spLocks noChangeArrowheads="1"/>
          </p:cNvSpPr>
          <p:nvPr/>
        </p:nvSpPr>
        <p:spPr bwMode="auto">
          <a:xfrm>
            <a:off x="9422927"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200"/>
          <p:cNvSpPr>
            <a:spLocks noChangeArrowheads="1"/>
          </p:cNvSpPr>
          <p:nvPr/>
        </p:nvSpPr>
        <p:spPr bwMode="auto">
          <a:xfrm>
            <a:off x="9507952"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201"/>
          <p:cNvSpPr>
            <a:spLocks noChangeArrowheads="1"/>
          </p:cNvSpPr>
          <p:nvPr/>
        </p:nvSpPr>
        <p:spPr bwMode="auto">
          <a:xfrm>
            <a:off x="9594245"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202"/>
          <p:cNvSpPr>
            <a:spLocks noChangeArrowheads="1"/>
          </p:cNvSpPr>
          <p:nvPr/>
        </p:nvSpPr>
        <p:spPr bwMode="auto">
          <a:xfrm>
            <a:off x="9679270"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203"/>
          <p:cNvSpPr>
            <a:spLocks noChangeArrowheads="1"/>
          </p:cNvSpPr>
          <p:nvPr/>
        </p:nvSpPr>
        <p:spPr bwMode="auto">
          <a:xfrm>
            <a:off x="6161543"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204"/>
          <p:cNvSpPr>
            <a:spLocks noChangeArrowheads="1"/>
          </p:cNvSpPr>
          <p:nvPr/>
        </p:nvSpPr>
        <p:spPr bwMode="auto">
          <a:xfrm>
            <a:off x="6246567"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205"/>
          <p:cNvSpPr>
            <a:spLocks noChangeArrowheads="1"/>
          </p:cNvSpPr>
          <p:nvPr/>
        </p:nvSpPr>
        <p:spPr bwMode="auto">
          <a:xfrm>
            <a:off x="6332861"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Oval 207"/>
          <p:cNvSpPr>
            <a:spLocks noChangeArrowheads="1"/>
          </p:cNvSpPr>
          <p:nvPr/>
        </p:nvSpPr>
        <p:spPr bwMode="auto">
          <a:xfrm>
            <a:off x="6417885"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208"/>
          <p:cNvSpPr>
            <a:spLocks noChangeArrowheads="1"/>
          </p:cNvSpPr>
          <p:nvPr/>
        </p:nvSpPr>
        <p:spPr bwMode="auto">
          <a:xfrm>
            <a:off x="6502909"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209"/>
          <p:cNvSpPr>
            <a:spLocks noChangeArrowheads="1"/>
          </p:cNvSpPr>
          <p:nvPr/>
        </p:nvSpPr>
        <p:spPr bwMode="auto">
          <a:xfrm>
            <a:off x="6590472"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210"/>
          <p:cNvSpPr>
            <a:spLocks noChangeArrowheads="1"/>
          </p:cNvSpPr>
          <p:nvPr/>
        </p:nvSpPr>
        <p:spPr bwMode="auto">
          <a:xfrm>
            <a:off x="6675496"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211"/>
          <p:cNvSpPr>
            <a:spLocks noChangeArrowheads="1"/>
          </p:cNvSpPr>
          <p:nvPr/>
        </p:nvSpPr>
        <p:spPr bwMode="auto">
          <a:xfrm>
            <a:off x="6933107"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212"/>
          <p:cNvSpPr>
            <a:spLocks noChangeArrowheads="1"/>
          </p:cNvSpPr>
          <p:nvPr/>
        </p:nvSpPr>
        <p:spPr bwMode="auto">
          <a:xfrm>
            <a:off x="7020670"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213"/>
          <p:cNvSpPr>
            <a:spLocks noChangeArrowheads="1"/>
          </p:cNvSpPr>
          <p:nvPr/>
        </p:nvSpPr>
        <p:spPr bwMode="auto">
          <a:xfrm>
            <a:off x="7278281"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214"/>
          <p:cNvSpPr>
            <a:spLocks noChangeArrowheads="1"/>
          </p:cNvSpPr>
          <p:nvPr/>
        </p:nvSpPr>
        <p:spPr bwMode="auto">
          <a:xfrm>
            <a:off x="7278281"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215"/>
          <p:cNvSpPr>
            <a:spLocks noChangeArrowheads="1"/>
          </p:cNvSpPr>
          <p:nvPr/>
        </p:nvSpPr>
        <p:spPr bwMode="auto">
          <a:xfrm>
            <a:off x="7363306"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216"/>
          <p:cNvSpPr>
            <a:spLocks noChangeArrowheads="1"/>
          </p:cNvSpPr>
          <p:nvPr/>
        </p:nvSpPr>
        <p:spPr bwMode="auto">
          <a:xfrm>
            <a:off x="7448330"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217"/>
          <p:cNvSpPr>
            <a:spLocks noChangeArrowheads="1"/>
          </p:cNvSpPr>
          <p:nvPr/>
        </p:nvSpPr>
        <p:spPr bwMode="auto">
          <a:xfrm>
            <a:off x="7962284"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218"/>
          <p:cNvSpPr>
            <a:spLocks noChangeArrowheads="1"/>
          </p:cNvSpPr>
          <p:nvPr/>
        </p:nvSpPr>
        <p:spPr bwMode="auto">
          <a:xfrm>
            <a:off x="8049846"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219"/>
          <p:cNvSpPr>
            <a:spLocks noChangeArrowheads="1"/>
          </p:cNvSpPr>
          <p:nvPr/>
        </p:nvSpPr>
        <p:spPr bwMode="auto">
          <a:xfrm>
            <a:off x="8219895"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220"/>
          <p:cNvSpPr>
            <a:spLocks noChangeArrowheads="1"/>
          </p:cNvSpPr>
          <p:nvPr/>
        </p:nvSpPr>
        <p:spPr bwMode="auto">
          <a:xfrm>
            <a:off x="8477506"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221"/>
          <p:cNvSpPr>
            <a:spLocks noChangeArrowheads="1"/>
          </p:cNvSpPr>
          <p:nvPr/>
        </p:nvSpPr>
        <p:spPr bwMode="auto">
          <a:xfrm>
            <a:off x="8565069"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222"/>
          <p:cNvSpPr>
            <a:spLocks noChangeArrowheads="1"/>
          </p:cNvSpPr>
          <p:nvPr/>
        </p:nvSpPr>
        <p:spPr bwMode="auto">
          <a:xfrm>
            <a:off x="8822680"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223"/>
          <p:cNvSpPr>
            <a:spLocks noChangeArrowheads="1"/>
          </p:cNvSpPr>
          <p:nvPr/>
        </p:nvSpPr>
        <p:spPr bwMode="auto">
          <a:xfrm>
            <a:off x="9080292"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224"/>
          <p:cNvSpPr>
            <a:spLocks noChangeArrowheads="1"/>
          </p:cNvSpPr>
          <p:nvPr/>
        </p:nvSpPr>
        <p:spPr bwMode="auto">
          <a:xfrm>
            <a:off x="9165316"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225"/>
          <p:cNvSpPr>
            <a:spLocks noChangeArrowheads="1"/>
          </p:cNvSpPr>
          <p:nvPr/>
        </p:nvSpPr>
        <p:spPr bwMode="auto">
          <a:xfrm>
            <a:off x="9165316"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226"/>
          <p:cNvSpPr>
            <a:spLocks noChangeArrowheads="1"/>
          </p:cNvSpPr>
          <p:nvPr/>
        </p:nvSpPr>
        <p:spPr bwMode="auto">
          <a:xfrm>
            <a:off x="9250340"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227"/>
          <p:cNvSpPr>
            <a:spLocks noChangeArrowheads="1"/>
          </p:cNvSpPr>
          <p:nvPr/>
        </p:nvSpPr>
        <p:spPr bwMode="auto">
          <a:xfrm>
            <a:off x="9337903"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228"/>
          <p:cNvSpPr>
            <a:spLocks noChangeArrowheads="1"/>
          </p:cNvSpPr>
          <p:nvPr/>
        </p:nvSpPr>
        <p:spPr bwMode="auto">
          <a:xfrm>
            <a:off x="9422927"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229"/>
          <p:cNvSpPr>
            <a:spLocks noChangeArrowheads="1"/>
          </p:cNvSpPr>
          <p:nvPr/>
        </p:nvSpPr>
        <p:spPr bwMode="auto">
          <a:xfrm>
            <a:off x="9507952"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230"/>
          <p:cNvSpPr>
            <a:spLocks noChangeArrowheads="1"/>
          </p:cNvSpPr>
          <p:nvPr/>
        </p:nvSpPr>
        <p:spPr bwMode="auto">
          <a:xfrm>
            <a:off x="9594245"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231"/>
          <p:cNvSpPr>
            <a:spLocks noChangeArrowheads="1"/>
          </p:cNvSpPr>
          <p:nvPr/>
        </p:nvSpPr>
        <p:spPr bwMode="auto">
          <a:xfrm>
            <a:off x="9679270"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232"/>
          <p:cNvSpPr>
            <a:spLocks noChangeArrowheads="1"/>
          </p:cNvSpPr>
          <p:nvPr/>
        </p:nvSpPr>
        <p:spPr bwMode="auto">
          <a:xfrm>
            <a:off x="6502909" y="410930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233"/>
          <p:cNvSpPr>
            <a:spLocks noChangeArrowheads="1"/>
          </p:cNvSpPr>
          <p:nvPr/>
        </p:nvSpPr>
        <p:spPr bwMode="auto">
          <a:xfrm>
            <a:off x="6590472"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234"/>
          <p:cNvSpPr>
            <a:spLocks noChangeArrowheads="1"/>
          </p:cNvSpPr>
          <p:nvPr/>
        </p:nvSpPr>
        <p:spPr bwMode="auto">
          <a:xfrm>
            <a:off x="7105694"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235"/>
          <p:cNvSpPr>
            <a:spLocks noChangeArrowheads="1"/>
          </p:cNvSpPr>
          <p:nvPr/>
        </p:nvSpPr>
        <p:spPr bwMode="auto">
          <a:xfrm>
            <a:off x="7105694"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236"/>
          <p:cNvSpPr>
            <a:spLocks noChangeArrowheads="1"/>
          </p:cNvSpPr>
          <p:nvPr/>
        </p:nvSpPr>
        <p:spPr bwMode="auto">
          <a:xfrm>
            <a:off x="7018132"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Oval 237"/>
          <p:cNvSpPr>
            <a:spLocks noChangeArrowheads="1"/>
          </p:cNvSpPr>
          <p:nvPr/>
        </p:nvSpPr>
        <p:spPr bwMode="auto">
          <a:xfrm>
            <a:off x="7363306"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Oval 238"/>
          <p:cNvSpPr>
            <a:spLocks noChangeArrowheads="1"/>
          </p:cNvSpPr>
          <p:nvPr/>
        </p:nvSpPr>
        <p:spPr bwMode="auto">
          <a:xfrm>
            <a:off x="7448330" y="410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Oval 239"/>
          <p:cNvSpPr>
            <a:spLocks noChangeArrowheads="1"/>
          </p:cNvSpPr>
          <p:nvPr/>
        </p:nvSpPr>
        <p:spPr bwMode="auto">
          <a:xfrm>
            <a:off x="7535892" y="410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Oval 240"/>
          <p:cNvSpPr>
            <a:spLocks noChangeArrowheads="1"/>
          </p:cNvSpPr>
          <p:nvPr/>
        </p:nvSpPr>
        <p:spPr bwMode="auto">
          <a:xfrm>
            <a:off x="9250340" y="410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Oval 241"/>
          <p:cNvSpPr>
            <a:spLocks noChangeArrowheads="1"/>
          </p:cNvSpPr>
          <p:nvPr/>
        </p:nvSpPr>
        <p:spPr bwMode="auto">
          <a:xfrm>
            <a:off x="9337903" y="410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Oval 242"/>
          <p:cNvSpPr>
            <a:spLocks noChangeArrowheads="1"/>
          </p:cNvSpPr>
          <p:nvPr/>
        </p:nvSpPr>
        <p:spPr bwMode="auto">
          <a:xfrm>
            <a:off x="9422927" y="410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Oval 243"/>
          <p:cNvSpPr>
            <a:spLocks noChangeArrowheads="1"/>
          </p:cNvSpPr>
          <p:nvPr/>
        </p:nvSpPr>
        <p:spPr bwMode="auto">
          <a:xfrm>
            <a:off x="9337903" y="4194328"/>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Oval 244"/>
          <p:cNvSpPr>
            <a:spLocks noChangeArrowheads="1"/>
          </p:cNvSpPr>
          <p:nvPr/>
        </p:nvSpPr>
        <p:spPr bwMode="auto">
          <a:xfrm>
            <a:off x="9422927" y="4194328"/>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Oval 245"/>
          <p:cNvSpPr>
            <a:spLocks noChangeArrowheads="1"/>
          </p:cNvSpPr>
          <p:nvPr/>
        </p:nvSpPr>
        <p:spPr bwMode="auto">
          <a:xfrm>
            <a:off x="9422927" y="4281890"/>
            <a:ext cx="74872"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Oval 246"/>
          <p:cNvSpPr>
            <a:spLocks noChangeArrowheads="1"/>
          </p:cNvSpPr>
          <p:nvPr/>
        </p:nvSpPr>
        <p:spPr bwMode="auto">
          <a:xfrm>
            <a:off x="9507952" y="410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Oval 247"/>
          <p:cNvSpPr>
            <a:spLocks noChangeArrowheads="1"/>
          </p:cNvSpPr>
          <p:nvPr/>
        </p:nvSpPr>
        <p:spPr bwMode="auto">
          <a:xfrm>
            <a:off x="9594245"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Oval 248"/>
          <p:cNvSpPr>
            <a:spLocks noChangeArrowheads="1"/>
          </p:cNvSpPr>
          <p:nvPr/>
        </p:nvSpPr>
        <p:spPr bwMode="auto">
          <a:xfrm>
            <a:off x="9679270"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Oval 249"/>
          <p:cNvSpPr>
            <a:spLocks noChangeArrowheads="1"/>
          </p:cNvSpPr>
          <p:nvPr/>
        </p:nvSpPr>
        <p:spPr bwMode="auto">
          <a:xfrm>
            <a:off x="7105694"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Oval 250"/>
          <p:cNvSpPr>
            <a:spLocks noChangeArrowheads="1"/>
          </p:cNvSpPr>
          <p:nvPr/>
        </p:nvSpPr>
        <p:spPr bwMode="auto">
          <a:xfrm>
            <a:off x="7363306"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Oval 251"/>
          <p:cNvSpPr>
            <a:spLocks noChangeArrowheads="1"/>
          </p:cNvSpPr>
          <p:nvPr/>
        </p:nvSpPr>
        <p:spPr bwMode="auto">
          <a:xfrm>
            <a:off x="8822680"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Oval 252"/>
          <p:cNvSpPr>
            <a:spLocks noChangeArrowheads="1"/>
          </p:cNvSpPr>
          <p:nvPr/>
        </p:nvSpPr>
        <p:spPr bwMode="auto">
          <a:xfrm>
            <a:off x="8907705"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Oval 253"/>
          <p:cNvSpPr>
            <a:spLocks noChangeArrowheads="1"/>
          </p:cNvSpPr>
          <p:nvPr/>
        </p:nvSpPr>
        <p:spPr bwMode="auto">
          <a:xfrm>
            <a:off x="9080292" y="4194328"/>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Oval 254"/>
          <p:cNvSpPr>
            <a:spLocks noChangeArrowheads="1"/>
          </p:cNvSpPr>
          <p:nvPr/>
        </p:nvSpPr>
        <p:spPr bwMode="auto">
          <a:xfrm>
            <a:off x="9507952" y="4194328"/>
            <a:ext cx="77410"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Oval 255"/>
          <p:cNvSpPr>
            <a:spLocks noChangeArrowheads="1"/>
          </p:cNvSpPr>
          <p:nvPr/>
        </p:nvSpPr>
        <p:spPr bwMode="auto">
          <a:xfrm>
            <a:off x="9594245"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Oval 256"/>
          <p:cNvSpPr>
            <a:spLocks noChangeArrowheads="1"/>
          </p:cNvSpPr>
          <p:nvPr/>
        </p:nvSpPr>
        <p:spPr bwMode="auto">
          <a:xfrm>
            <a:off x="9679270"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Oval 257"/>
          <p:cNvSpPr>
            <a:spLocks noChangeArrowheads="1"/>
          </p:cNvSpPr>
          <p:nvPr/>
        </p:nvSpPr>
        <p:spPr bwMode="auto">
          <a:xfrm>
            <a:off x="9679270"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Oval 258"/>
          <p:cNvSpPr>
            <a:spLocks noChangeArrowheads="1"/>
          </p:cNvSpPr>
          <p:nvPr/>
        </p:nvSpPr>
        <p:spPr bwMode="auto">
          <a:xfrm>
            <a:off x="7105694"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Oval 259"/>
          <p:cNvSpPr>
            <a:spLocks noChangeArrowheads="1"/>
          </p:cNvSpPr>
          <p:nvPr/>
        </p:nvSpPr>
        <p:spPr bwMode="auto">
          <a:xfrm>
            <a:off x="7190719"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Oval 260"/>
          <p:cNvSpPr>
            <a:spLocks noChangeArrowheads="1"/>
          </p:cNvSpPr>
          <p:nvPr/>
        </p:nvSpPr>
        <p:spPr bwMode="auto">
          <a:xfrm>
            <a:off x="8735118" y="4281890"/>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Oval 261"/>
          <p:cNvSpPr>
            <a:spLocks noChangeArrowheads="1"/>
          </p:cNvSpPr>
          <p:nvPr/>
        </p:nvSpPr>
        <p:spPr bwMode="auto">
          <a:xfrm>
            <a:off x="8822680"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Oval 262"/>
          <p:cNvSpPr>
            <a:spLocks noChangeArrowheads="1"/>
          </p:cNvSpPr>
          <p:nvPr/>
        </p:nvSpPr>
        <p:spPr bwMode="auto">
          <a:xfrm>
            <a:off x="9080292" y="4281890"/>
            <a:ext cx="74872"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Oval 263"/>
          <p:cNvSpPr>
            <a:spLocks noChangeArrowheads="1"/>
          </p:cNvSpPr>
          <p:nvPr/>
        </p:nvSpPr>
        <p:spPr bwMode="auto">
          <a:xfrm>
            <a:off x="9507952" y="4281890"/>
            <a:ext cx="77410"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Oval 264"/>
          <p:cNvSpPr>
            <a:spLocks noChangeArrowheads="1"/>
          </p:cNvSpPr>
          <p:nvPr/>
        </p:nvSpPr>
        <p:spPr bwMode="auto">
          <a:xfrm>
            <a:off x="9594245"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Oval 265"/>
          <p:cNvSpPr>
            <a:spLocks noChangeArrowheads="1"/>
          </p:cNvSpPr>
          <p:nvPr/>
        </p:nvSpPr>
        <p:spPr bwMode="auto">
          <a:xfrm>
            <a:off x="5473733"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Oval 266"/>
          <p:cNvSpPr>
            <a:spLocks noChangeArrowheads="1"/>
          </p:cNvSpPr>
          <p:nvPr/>
        </p:nvSpPr>
        <p:spPr bwMode="auto">
          <a:xfrm>
            <a:off x="5561295"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Oval 267"/>
          <p:cNvSpPr>
            <a:spLocks noChangeArrowheads="1"/>
          </p:cNvSpPr>
          <p:nvPr/>
        </p:nvSpPr>
        <p:spPr bwMode="auto">
          <a:xfrm>
            <a:off x="7105694"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Oval 268"/>
          <p:cNvSpPr>
            <a:spLocks noChangeArrowheads="1"/>
          </p:cNvSpPr>
          <p:nvPr/>
        </p:nvSpPr>
        <p:spPr bwMode="auto">
          <a:xfrm>
            <a:off x="8735118"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Oval 269"/>
          <p:cNvSpPr>
            <a:spLocks noChangeArrowheads="1"/>
          </p:cNvSpPr>
          <p:nvPr/>
        </p:nvSpPr>
        <p:spPr bwMode="auto">
          <a:xfrm>
            <a:off x="9080292" y="4366915"/>
            <a:ext cx="74872"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Oval 270"/>
          <p:cNvSpPr>
            <a:spLocks noChangeArrowheads="1"/>
          </p:cNvSpPr>
          <p:nvPr/>
        </p:nvSpPr>
        <p:spPr bwMode="auto">
          <a:xfrm>
            <a:off x="9507952" y="4366915"/>
            <a:ext cx="77410"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Oval 271"/>
          <p:cNvSpPr>
            <a:spLocks noChangeArrowheads="1"/>
          </p:cNvSpPr>
          <p:nvPr/>
        </p:nvSpPr>
        <p:spPr bwMode="auto">
          <a:xfrm>
            <a:off x="9594245"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Oval 272"/>
          <p:cNvSpPr>
            <a:spLocks noChangeArrowheads="1"/>
          </p:cNvSpPr>
          <p:nvPr/>
        </p:nvSpPr>
        <p:spPr bwMode="auto">
          <a:xfrm>
            <a:off x="9679270"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Oval 273"/>
          <p:cNvSpPr>
            <a:spLocks noChangeArrowheads="1"/>
          </p:cNvSpPr>
          <p:nvPr/>
        </p:nvSpPr>
        <p:spPr bwMode="auto">
          <a:xfrm>
            <a:off x="5473733" y="4451939"/>
            <a:ext cx="78679"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Oval 274"/>
          <p:cNvSpPr>
            <a:spLocks noChangeArrowheads="1"/>
          </p:cNvSpPr>
          <p:nvPr/>
        </p:nvSpPr>
        <p:spPr bwMode="auto">
          <a:xfrm>
            <a:off x="5561295"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Oval 275"/>
          <p:cNvSpPr>
            <a:spLocks noChangeArrowheads="1"/>
          </p:cNvSpPr>
          <p:nvPr/>
        </p:nvSpPr>
        <p:spPr bwMode="auto">
          <a:xfrm>
            <a:off x="5646320"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Oval 276"/>
          <p:cNvSpPr>
            <a:spLocks noChangeArrowheads="1"/>
          </p:cNvSpPr>
          <p:nvPr/>
        </p:nvSpPr>
        <p:spPr bwMode="auto">
          <a:xfrm>
            <a:off x="5903931" y="4451939"/>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Oval 277"/>
          <p:cNvSpPr>
            <a:spLocks noChangeArrowheads="1"/>
          </p:cNvSpPr>
          <p:nvPr/>
        </p:nvSpPr>
        <p:spPr bwMode="auto">
          <a:xfrm>
            <a:off x="9507952" y="4451939"/>
            <a:ext cx="77410"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Oval 278"/>
          <p:cNvSpPr>
            <a:spLocks noChangeArrowheads="1"/>
          </p:cNvSpPr>
          <p:nvPr/>
        </p:nvSpPr>
        <p:spPr bwMode="auto">
          <a:xfrm>
            <a:off x="9594245"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Oval 279"/>
          <p:cNvSpPr>
            <a:spLocks noChangeArrowheads="1"/>
          </p:cNvSpPr>
          <p:nvPr/>
        </p:nvSpPr>
        <p:spPr bwMode="auto">
          <a:xfrm>
            <a:off x="9679270"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Oval 280"/>
          <p:cNvSpPr>
            <a:spLocks noChangeArrowheads="1"/>
          </p:cNvSpPr>
          <p:nvPr/>
        </p:nvSpPr>
        <p:spPr bwMode="auto">
          <a:xfrm>
            <a:off x="5561295"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Oval 281"/>
          <p:cNvSpPr>
            <a:spLocks noChangeArrowheads="1"/>
          </p:cNvSpPr>
          <p:nvPr/>
        </p:nvSpPr>
        <p:spPr bwMode="auto">
          <a:xfrm>
            <a:off x="5473733" y="45382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Oval 282"/>
          <p:cNvSpPr>
            <a:spLocks noChangeArrowheads="1"/>
          </p:cNvSpPr>
          <p:nvPr/>
        </p:nvSpPr>
        <p:spPr bwMode="auto">
          <a:xfrm>
            <a:off x="5388708" y="45382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2" name="Oval 283"/>
          <p:cNvSpPr>
            <a:spLocks noChangeArrowheads="1"/>
          </p:cNvSpPr>
          <p:nvPr/>
        </p:nvSpPr>
        <p:spPr bwMode="auto">
          <a:xfrm>
            <a:off x="5646320"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Oval 284"/>
          <p:cNvSpPr>
            <a:spLocks noChangeArrowheads="1"/>
          </p:cNvSpPr>
          <p:nvPr/>
        </p:nvSpPr>
        <p:spPr bwMode="auto">
          <a:xfrm>
            <a:off x="5561295"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Oval 285"/>
          <p:cNvSpPr>
            <a:spLocks noChangeArrowheads="1"/>
          </p:cNvSpPr>
          <p:nvPr/>
        </p:nvSpPr>
        <p:spPr bwMode="auto">
          <a:xfrm>
            <a:off x="5646320"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Oval 286"/>
          <p:cNvSpPr>
            <a:spLocks noChangeArrowheads="1"/>
          </p:cNvSpPr>
          <p:nvPr/>
        </p:nvSpPr>
        <p:spPr bwMode="auto">
          <a:xfrm>
            <a:off x="5731344" y="45382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Oval 287"/>
          <p:cNvSpPr>
            <a:spLocks noChangeArrowheads="1"/>
          </p:cNvSpPr>
          <p:nvPr/>
        </p:nvSpPr>
        <p:spPr bwMode="auto">
          <a:xfrm>
            <a:off x="5818906"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Oval 288"/>
          <p:cNvSpPr>
            <a:spLocks noChangeArrowheads="1"/>
          </p:cNvSpPr>
          <p:nvPr/>
        </p:nvSpPr>
        <p:spPr bwMode="auto">
          <a:xfrm>
            <a:off x="5903931"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Oval 289"/>
          <p:cNvSpPr>
            <a:spLocks noChangeArrowheads="1"/>
          </p:cNvSpPr>
          <p:nvPr/>
        </p:nvSpPr>
        <p:spPr bwMode="auto">
          <a:xfrm>
            <a:off x="5988955" y="45382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Oval 290"/>
          <p:cNvSpPr>
            <a:spLocks noChangeArrowheads="1"/>
          </p:cNvSpPr>
          <p:nvPr/>
        </p:nvSpPr>
        <p:spPr bwMode="auto">
          <a:xfrm>
            <a:off x="6076518"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Oval 291"/>
          <p:cNvSpPr>
            <a:spLocks noChangeArrowheads="1"/>
          </p:cNvSpPr>
          <p:nvPr/>
        </p:nvSpPr>
        <p:spPr bwMode="auto">
          <a:xfrm>
            <a:off x="6161542"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Oval 292"/>
          <p:cNvSpPr>
            <a:spLocks noChangeArrowheads="1"/>
          </p:cNvSpPr>
          <p:nvPr/>
        </p:nvSpPr>
        <p:spPr bwMode="auto">
          <a:xfrm>
            <a:off x="6246567" y="4451939"/>
            <a:ext cx="77410"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Oval 293"/>
          <p:cNvSpPr>
            <a:spLocks noChangeArrowheads="1"/>
          </p:cNvSpPr>
          <p:nvPr/>
        </p:nvSpPr>
        <p:spPr bwMode="auto">
          <a:xfrm>
            <a:off x="7877259"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Oval 294"/>
          <p:cNvSpPr>
            <a:spLocks noChangeArrowheads="1"/>
          </p:cNvSpPr>
          <p:nvPr/>
        </p:nvSpPr>
        <p:spPr bwMode="auto">
          <a:xfrm>
            <a:off x="7962284" y="45382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Oval 295"/>
          <p:cNvSpPr>
            <a:spLocks noChangeArrowheads="1"/>
          </p:cNvSpPr>
          <p:nvPr/>
        </p:nvSpPr>
        <p:spPr bwMode="auto">
          <a:xfrm>
            <a:off x="8565069"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Oval 296"/>
          <p:cNvSpPr>
            <a:spLocks noChangeArrowheads="1"/>
          </p:cNvSpPr>
          <p:nvPr/>
        </p:nvSpPr>
        <p:spPr bwMode="auto">
          <a:xfrm>
            <a:off x="8650093"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Oval 297"/>
          <p:cNvSpPr>
            <a:spLocks noChangeArrowheads="1"/>
          </p:cNvSpPr>
          <p:nvPr/>
        </p:nvSpPr>
        <p:spPr bwMode="auto">
          <a:xfrm>
            <a:off x="9250340"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Oval 298"/>
          <p:cNvSpPr>
            <a:spLocks noChangeArrowheads="1"/>
          </p:cNvSpPr>
          <p:nvPr/>
        </p:nvSpPr>
        <p:spPr bwMode="auto">
          <a:xfrm>
            <a:off x="9337903"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Oval 299"/>
          <p:cNvSpPr>
            <a:spLocks noChangeArrowheads="1"/>
          </p:cNvSpPr>
          <p:nvPr/>
        </p:nvSpPr>
        <p:spPr bwMode="auto">
          <a:xfrm>
            <a:off x="9507952"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Oval 300"/>
          <p:cNvSpPr>
            <a:spLocks noChangeArrowheads="1"/>
          </p:cNvSpPr>
          <p:nvPr/>
        </p:nvSpPr>
        <p:spPr bwMode="auto">
          <a:xfrm>
            <a:off x="9594245"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Oval 301"/>
          <p:cNvSpPr>
            <a:spLocks noChangeArrowheads="1"/>
          </p:cNvSpPr>
          <p:nvPr/>
        </p:nvSpPr>
        <p:spPr bwMode="auto">
          <a:xfrm>
            <a:off x="9594245"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Oval 302"/>
          <p:cNvSpPr>
            <a:spLocks noChangeArrowheads="1"/>
          </p:cNvSpPr>
          <p:nvPr/>
        </p:nvSpPr>
        <p:spPr bwMode="auto">
          <a:xfrm>
            <a:off x="9679270"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Oval 303"/>
          <p:cNvSpPr>
            <a:spLocks noChangeArrowheads="1"/>
          </p:cNvSpPr>
          <p:nvPr/>
        </p:nvSpPr>
        <p:spPr bwMode="auto">
          <a:xfrm>
            <a:off x="9679270"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Oval 304"/>
          <p:cNvSpPr>
            <a:spLocks noChangeArrowheads="1"/>
          </p:cNvSpPr>
          <p:nvPr/>
        </p:nvSpPr>
        <p:spPr bwMode="auto">
          <a:xfrm>
            <a:off x="5903931"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Oval 305"/>
          <p:cNvSpPr>
            <a:spLocks noChangeArrowheads="1"/>
          </p:cNvSpPr>
          <p:nvPr/>
        </p:nvSpPr>
        <p:spPr bwMode="auto">
          <a:xfrm>
            <a:off x="5988955"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Oval 306"/>
          <p:cNvSpPr>
            <a:spLocks noChangeArrowheads="1"/>
          </p:cNvSpPr>
          <p:nvPr/>
        </p:nvSpPr>
        <p:spPr bwMode="auto">
          <a:xfrm>
            <a:off x="5988955"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Oval 307"/>
          <p:cNvSpPr>
            <a:spLocks noChangeArrowheads="1"/>
          </p:cNvSpPr>
          <p:nvPr/>
        </p:nvSpPr>
        <p:spPr bwMode="auto">
          <a:xfrm>
            <a:off x="6076518"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7" name="Oval 308"/>
          <p:cNvSpPr>
            <a:spLocks noChangeArrowheads="1"/>
          </p:cNvSpPr>
          <p:nvPr/>
        </p:nvSpPr>
        <p:spPr bwMode="auto">
          <a:xfrm>
            <a:off x="6076518"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8" name="Oval 309"/>
          <p:cNvSpPr>
            <a:spLocks noChangeArrowheads="1"/>
          </p:cNvSpPr>
          <p:nvPr/>
        </p:nvSpPr>
        <p:spPr bwMode="auto">
          <a:xfrm>
            <a:off x="6161542"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Oval 310"/>
          <p:cNvSpPr>
            <a:spLocks noChangeArrowheads="1"/>
          </p:cNvSpPr>
          <p:nvPr/>
        </p:nvSpPr>
        <p:spPr bwMode="auto">
          <a:xfrm>
            <a:off x="6246567"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0" name="Oval 311"/>
          <p:cNvSpPr>
            <a:spLocks noChangeArrowheads="1"/>
          </p:cNvSpPr>
          <p:nvPr/>
        </p:nvSpPr>
        <p:spPr bwMode="auto">
          <a:xfrm>
            <a:off x="6332860"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Oval 312"/>
          <p:cNvSpPr>
            <a:spLocks noChangeArrowheads="1"/>
          </p:cNvSpPr>
          <p:nvPr/>
        </p:nvSpPr>
        <p:spPr bwMode="auto">
          <a:xfrm>
            <a:off x="6161542"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2" name="Oval 313"/>
          <p:cNvSpPr>
            <a:spLocks noChangeArrowheads="1"/>
          </p:cNvSpPr>
          <p:nvPr/>
        </p:nvSpPr>
        <p:spPr bwMode="auto">
          <a:xfrm>
            <a:off x="6246567"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3" name="Oval 314"/>
          <p:cNvSpPr>
            <a:spLocks noChangeArrowheads="1"/>
          </p:cNvSpPr>
          <p:nvPr/>
        </p:nvSpPr>
        <p:spPr bwMode="auto">
          <a:xfrm>
            <a:off x="7448330"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4" name="Oval 315"/>
          <p:cNvSpPr>
            <a:spLocks noChangeArrowheads="1"/>
          </p:cNvSpPr>
          <p:nvPr/>
        </p:nvSpPr>
        <p:spPr bwMode="auto">
          <a:xfrm>
            <a:off x="8565069"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Oval 316"/>
          <p:cNvSpPr>
            <a:spLocks noChangeArrowheads="1"/>
          </p:cNvSpPr>
          <p:nvPr/>
        </p:nvSpPr>
        <p:spPr bwMode="auto">
          <a:xfrm>
            <a:off x="9337903"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Oval 317"/>
          <p:cNvSpPr>
            <a:spLocks noChangeArrowheads="1"/>
          </p:cNvSpPr>
          <p:nvPr/>
        </p:nvSpPr>
        <p:spPr bwMode="auto">
          <a:xfrm>
            <a:off x="9422927"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Oval 318"/>
          <p:cNvSpPr>
            <a:spLocks noChangeArrowheads="1"/>
          </p:cNvSpPr>
          <p:nvPr/>
        </p:nvSpPr>
        <p:spPr bwMode="auto">
          <a:xfrm>
            <a:off x="9422927"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Oval 319"/>
          <p:cNvSpPr>
            <a:spLocks noChangeArrowheads="1"/>
          </p:cNvSpPr>
          <p:nvPr/>
        </p:nvSpPr>
        <p:spPr bwMode="auto">
          <a:xfrm>
            <a:off x="6332860"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Oval 320"/>
          <p:cNvSpPr>
            <a:spLocks noChangeArrowheads="1"/>
          </p:cNvSpPr>
          <p:nvPr/>
        </p:nvSpPr>
        <p:spPr bwMode="auto">
          <a:xfrm>
            <a:off x="6502909" y="47082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Oval 321"/>
          <p:cNvSpPr>
            <a:spLocks noChangeArrowheads="1"/>
          </p:cNvSpPr>
          <p:nvPr/>
        </p:nvSpPr>
        <p:spPr bwMode="auto">
          <a:xfrm>
            <a:off x="6675496"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Oval 322"/>
          <p:cNvSpPr>
            <a:spLocks noChangeArrowheads="1"/>
          </p:cNvSpPr>
          <p:nvPr/>
        </p:nvSpPr>
        <p:spPr bwMode="auto">
          <a:xfrm>
            <a:off x="6848083"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Oval 323"/>
          <p:cNvSpPr>
            <a:spLocks noChangeArrowheads="1"/>
          </p:cNvSpPr>
          <p:nvPr/>
        </p:nvSpPr>
        <p:spPr bwMode="auto">
          <a:xfrm>
            <a:off x="7105694"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Oval 324"/>
          <p:cNvSpPr>
            <a:spLocks noChangeArrowheads="1"/>
          </p:cNvSpPr>
          <p:nvPr/>
        </p:nvSpPr>
        <p:spPr bwMode="auto">
          <a:xfrm>
            <a:off x="7020670"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Oval 325"/>
          <p:cNvSpPr>
            <a:spLocks noChangeArrowheads="1"/>
          </p:cNvSpPr>
          <p:nvPr/>
        </p:nvSpPr>
        <p:spPr bwMode="auto">
          <a:xfrm>
            <a:off x="7190719" y="47082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Oval 326"/>
          <p:cNvSpPr>
            <a:spLocks noChangeArrowheads="1"/>
          </p:cNvSpPr>
          <p:nvPr/>
        </p:nvSpPr>
        <p:spPr bwMode="auto">
          <a:xfrm>
            <a:off x="7278281"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Oval 327"/>
          <p:cNvSpPr>
            <a:spLocks noChangeArrowheads="1"/>
          </p:cNvSpPr>
          <p:nvPr/>
        </p:nvSpPr>
        <p:spPr bwMode="auto">
          <a:xfrm>
            <a:off x="7363306"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Oval 328"/>
          <p:cNvSpPr>
            <a:spLocks noChangeArrowheads="1"/>
          </p:cNvSpPr>
          <p:nvPr/>
        </p:nvSpPr>
        <p:spPr bwMode="auto">
          <a:xfrm>
            <a:off x="7448330"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Oval 329"/>
          <p:cNvSpPr>
            <a:spLocks noChangeArrowheads="1"/>
          </p:cNvSpPr>
          <p:nvPr/>
        </p:nvSpPr>
        <p:spPr bwMode="auto">
          <a:xfrm>
            <a:off x="7705941"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Oval 330"/>
          <p:cNvSpPr>
            <a:spLocks noChangeArrowheads="1"/>
          </p:cNvSpPr>
          <p:nvPr/>
        </p:nvSpPr>
        <p:spPr bwMode="auto">
          <a:xfrm>
            <a:off x="7105694" y="47958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Oval 331"/>
          <p:cNvSpPr>
            <a:spLocks noChangeArrowheads="1"/>
          </p:cNvSpPr>
          <p:nvPr/>
        </p:nvSpPr>
        <p:spPr bwMode="auto">
          <a:xfrm>
            <a:off x="7620917" y="47958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Oval 332"/>
          <p:cNvSpPr>
            <a:spLocks noChangeArrowheads="1"/>
          </p:cNvSpPr>
          <p:nvPr/>
        </p:nvSpPr>
        <p:spPr bwMode="auto">
          <a:xfrm>
            <a:off x="7705941" y="47958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Oval 333"/>
          <p:cNvSpPr>
            <a:spLocks noChangeArrowheads="1"/>
          </p:cNvSpPr>
          <p:nvPr/>
        </p:nvSpPr>
        <p:spPr bwMode="auto">
          <a:xfrm>
            <a:off x="7705941" y="48808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Oval 334"/>
          <p:cNvSpPr>
            <a:spLocks noChangeArrowheads="1"/>
          </p:cNvSpPr>
          <p:nvPr/>
        </p:nvSpPr>
        <p:spPr bwMode="auto">
          <a:xfrm>
            <a:off x="7020670" y="48808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Oval 335"/>
          <p:cNvSpPr>
            <a:spLocks noChangeArrowheads="1"/>
          </p:cNvSpPr>
          <p:nvPr/>
        </p:nvSpPr>
        <p:spPr bwMode="auto">
          <a:xfrm>
            <a:off x="7020670" y="49658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Oval 336"/>
          <p:cNvSpPr>
            <a:spLocks noChangeArrowheads="1"/>
          </p:cNvSpPr>
          <p:nvPr/>
        </p:nvSpPr>
        <p:spPr bwMode="auto">
          <a:xfrm>
            <a:off x="6933107" y="48808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Oval 337"/>
          <p:cNvSpPr>
            <a:spLocks noChangeArrowheads="1"/>
          </p:cNvSpPr>
          <p:nvPr/>
        </p:nvSpPr>
        <p:spPr bwMode="auto">
          <a:xfrm>
            <a:off x="7105694" y="49658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Oval 338"/>
          <p:cNvSpPr>
            <a:spLocks noChangeArrowheads="1"/>
          </p:cNvSpPr>
          <p:nvPr/>
        </p:nvSpPr>
        <p:spPr bwMode="auto">
          <a:xfrm>
            <a:off x="7620917" y="48808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Oval 339"/>
          <p:cNvSpPr>
            <a:spLocks noChangeArrowheads="1"/>
          </p:cNvSpPr>
          <p:nvPr/>
        </p:nvSpPr>
        <p:spPr bwMode="auto">
          <a:xfrm>
            <a:off x="7620917" y="49658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Oval 340"/>
          <p:cNvSpPr>
            <a:spLocks noChangeArrowheads="1"/>
          </p:cNvSpPr>
          <p:nvPr/>
        </p:nvSpPr>
        <p:spPr bwMode="auto">
          <a:xfrm>
            <a:off x="7535892" y="49658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Oval 341"/>
          <p:cNvSpPr>
            <a:spLocks noChangeArrowheads="1"/>
          </p:cNvSpPr>
          <p:nvPr/>
        </p:nvSpPr>
        <p:spPr bwMode="auto">
          <a:xfrm>
            <a:off x="4189483" y="290754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Oval 342"/>
          <p:cNvSpPr>
            <a:spLocks noChangeArrowheads="1"/>
          </p:cNvSpPr>
          <p:nvPr/>
        </p:nvSpPr>
        <p:spPr bwMode="auto">
          <a:xfrm>
            <a:off x="4274507" y="290754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Oval 343"/>
          <p:cNvSpPr>
            <a:spLocks noChangeArrowheads="1"/>
          </p:cNvSpPr>
          <p:nvPr/>
        </p:nvSpPr>
        <p:spPr bwMode="auto">
          <a:xfrm>
            <a:off x="4359532" y="290754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Oval 344"/>
          <p:cNvSpPr>
            <a:spLocks noChangeArrowheads="1"/>
          </p:cNvSpPr>
          <p:nvPr/>
        </p:nvSpPr>
        <p:spPr bwMode="auto">
          <a:xfrm>
            <a:off x="4274507" y="29951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Oval 345"/>
          <p:cNvSpPr>
            <a:spLocks noChangeArrowheads="1"/>
          </p:cNvSpPr>
          <p:nvPr/>
        </p:nvSpPr>
        <p:spPr bwMode="auto">
          <a:xfrm>
            <a:off x="4359532" y="299510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Oval 346"/>
          <p:cNvSpPr>
            <a:spLocks noChangeArrowheads="1"/>
          </p:cNvSpPr>
          <p:nvPr/>
        </p:nvSpPr>
        <p:spPr bwMode="auto">
          <a:xfrm>
            <a:off x="4445825" y="29951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Oval 347"/>
          <p:cNvSpPr>
            <a:spLocks noChangeArrowheads="1"/>
          </p:cNvSpPr>
          <p:nvPr/>
        </p:nvSpPr>
        <p:spPr bwMode="auto">
          <a:xfrm>
            <a:off x="4530850" y="29951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Oval 348"/>
          <p:cNvSpPr>
            <a:spLocks noChangeArrowheads="1"/>
          </p:cNvSpPr>
          <p:nvPr/>
        </p:nvSpPr>
        <p:spPr bwMode="auto">
          <a:xfrm>
            <a:off x="4359532" y="3080127"/>
            <a:ext cx="77410"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Oval 349"/>
          <p:cNvSpPr>
            <a:spLocks noChangeArrowheads="1"/>
          </p:cNvSpPr>
          <p:nvPr/>
        </p:nvSpPr>
        <p:spPr bwMode="auto">
          <a:xfrm>
            <a:off x="4445825"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Oval 350"/>
          <p:cNvSpPr>
            <a:spLocks noChangeArrowheads="1"/>
          </p:cNvSpPr>
          <p:nvPr/>
        </p:nvSpPr>
        <p:spPr bwMode="auto">
          <a:xfrm>
            <a:off x="4530850"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Oval 351"/>
          <p:cNvSpPr>
            <a:spLocks noChangeArrowheads="1"/>
          </p:cNvSpPr>
          <p:nvPr/>
        </p:nvSpPr>
        <p:spPr bwMode="auto">
          <a:xfrm>
            <a:off x="4445825"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Oval 352"/>
          <p:cNvSpPr>
            <a:spLocks noChangeArrowheads="1"/>
          </p:cNvSpPr>
          <p:nvPr/>
        </p:nvSpPr>
        <p:spPr bwMode="auto">
          <a:xfrm>
            <a:off x="4530850"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Oval 353"/>
          <p:cNvSpPr>
            <a:spLocks noChangeArrowheads="1"/>
          </p:cNvSpPr>
          <p:nvPr/>
        </p:nvSpPr>
        <p:spPr bwMode="auto">
          <a:xfrm>
            <a:off x="4615874" y="3165151"/>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Oval 354"/>
          <p:cNvSpPr>
            <a:spLocks noChangeArrowheads="1"/>
          </p:cNvSpPr>
          <p:nvPr/>
        </p:nvSpPr>
        <p:spPr bwMode="auto">
          <a:xfrm>
            <a:off x="4788461"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Oval 355"/>
          <p:cNvSpPr>
            <a:spLocks noChangeArrowheads="1"/>
          </p:cNvSpPr>
          <p:nvPr/>
        </p:nvSpPr>
        <p:spPr bwMode="auto">
          <a:xfrm>
            <a:off x="4016896" y="256490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356"/>
          <p:cNvSpPr>
            <a:spLocks noChangeArrowheads="1"/>
          </p:cNvSpPr>
          <p:nvPr/>
        </p:nvSpPr>
        <p:spPr bwMode="auto">
          <a:xfrm>
            <a:off x="4016896" y="264992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357"/>
          <p:cNvSpPr>
            <a:spLocks noChangeArrowheads="1"/>
          </p:cNvSpPr>
          <p:nvPr/>
        </p:nvSpPr>
        <p:spPr bwMode="auto">
          <a:xfrm>
            <a:off x="4101920" y="264992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358"/>
          <p:cNvSpPr>
            <a:spLocks noChangeArrowheads="1"/>
          </p:cNvSpPr>
          <p:nvPr/>
        </p:nvSpPr>
        <p:spPr bwMode="auto">
          <a:xfrm>
            <a:off x="4189483" y="264992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359"/>
          <p:cNvSpPr>
            <a:spLocks noChangeArrowheads="1"/>
          </p:cNvSpPr>
          <p:nvPr/>
        </p:nvSpPr>
        <p:spPr bwMode="auto">
          <a:xfrm>
            <a:off x="4101920" y="273749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Oval 360"/>
          <p:cNvSpPr>
            <a:spLocks noChangeArrowheads="1"/>
          </p:cNvSpPr>
          <p:nvPr/>
        </p:nvSpPr>
        <p:spPr bwMode="auto">
          <a:xfrm>
            <a:off x="4189483" y="27374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361"/>
          <p:cNvSpPr>
            <a:spLocks noChangeArrowheads="1"/>
          </p:cNvSpPr>
          <p:nvPr/>
        </p:nvSpPr>
        <p:spPr bwMode="auto">
          <a:xfrm>
            <a:off x="4274507" y="27374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362"/>
          <p:cNvSpPr>
            <a:spLocks noChangeArrowheads="1"/>
          </p:cNvSpPr>
          <p:nvPr/>
        </p:nvSpPr>
        <p:spPr bwMode="auto">
          <a:xfrm>
            <a:off x="4101920" y="282251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363"/>
          <p:cNvSpPr>
            <a:spLocks noChangeArrowheads="1"/>
          </p:cNvSpPr>
          <p:nvPr/>
        </p:nvSpPr>
        <p:spPr bwMode="auto">
          <a:xfrm>
            <a:off x="4189483" y="282251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364"/>
          <p:cNvSpPr>
            <a:spLocks noChangeArrowheads="1"/>
          </p:cNvSpPr>
          <p:nvPr/>
        </p:nvSpPr>
        <p:spPr bwMode="auto">
          <a:xfrm>
            <a:off x="4274507" y="282251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365"/>
          <p:cNvSpPr>
            <a:spLocks noChangeArrowheads="1"/>
          </p:cNvSpPr>
          <p:nvPr/>
        </p:nvSpPr>
        <p:spPr bwMode="auto">
          <a:xfrm>
            <a:off x="4359532" y="282251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366"/>
          <p:cNvSpPr>
            <a:spLocks noChangeArrowheads="1"/>
          </p:cNvSpPr>
          <p:nvPr/>
        </p:nvSpPr>
        <p:spPr bwMode="auto">
          <a:xfrm>
            <a:off x="4445825"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6" name="Oval 367"/>
          <p:cNvSpPr>
            <a:spLocks noChangeArrowheads="1"/>
          </p:cNvSpPr>
          <p:nvPr/>
        </p:nvSpPr>
        <p:spPr bwMode="auto">
          <a:xfrm>
            <a:off x="4530850"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368"/>
          <p:cNvSpPr>
            <a:spLocks noChangeArrowheads="1"/>
          </p:cNvSpPr>
          <p:nvPr/>
        </p:nvSpPr>
        <p:spPr bwMode="auto">
          <a:xfrm>
            <a:off x="4615874"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369"/>
          <p:cNvSpPr>
            <a:spLocks noChangeArrowheads="1"/>
          </p:cNvSpPr>
          <p:nvPr/>
        </p:nvSpPr>
        <p:spPr bwMode="auto">
          <a:xfrm>
            <a:off x="4703437"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370"/>
          <p:cNvSpPr>
            <a:spLocks noChangeArrowheads="1"/>
          </p:cNvSpPr>
          <p:nvPr/>
        </p:nvSpPr>
        <p:spPr bwMode="auto">
          <a:xfrm>
            <a:off x="4873485"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371"/>
          <p:cNvSpPr>
            <a:spLocks noChangeArrowheads="1"/>
          </p:cNvSpPr>
          <p:nvPr/>
        </p:nvSpPr>
        <p:spPr bwMode="auto">
          <a:xfrm>
            <a:off x="4530850"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372"/>
          <p:cNvSpPr>
            <a:spLocks noChangeArrowheads="1"/>
          </p:cNvSpPr>
          <p:nvPr/>
        </p:nvSpPr>
        <p:spPr bwMode="auto">
          <a:xfrm>
            <a:off x="4615874"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373"/>
          <p:cNvSpPr>
            <a:spLocks noChangeArrowheads="1"/>
          </p:cNvSpPr>
          <p:nvPr/>
        </p:nvSpPr>
        <p:spPr bwMode="auto">
          <a:xfrm>
            <a:off x="4703437"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Oval 374"/>
          <p:cNvSpPr>
            <a:spLocks noChangeArrowheads="1"/>
          </p:cNvSpPr>
          <p:nvPr/>
        </p:nvSpPr>
        <p:spPr bwMode="auto">
          <a:xfrm>
            <a:off x="4788461"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375"/>
          <p:cNvSpPr>
            <a:spLocks noChangeArrowheads="1"/>
          </p:cNvSpPr>
          <p:nvPr/>
        </p:nvSpPr>
        <p:spPr bwMode="auto">
          <a:xfrm>
            <a:off x="4788461"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376"/>
          <p:cNvSpPr>
            <a:spLocks noChangeArrowheads="1"/>
          </p:cNvSpPr>
          <p:nvPr/>
        </p:nvSpPr>
        <p:spPr bwMode="auto">
          <a:xfrm>
            <a:off x="4873485"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377"/>
          <p:cNvSpPr>
            <a:spLocks noChangeArrowheads="1"/>
          </p:cNvSpPr>
          <p:nvPr/>
        </p:nvSpPr>
        <p:spPr bwMode="auto">
          <a:xfrm>
            <a:off x="4961048"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378"/>
          <p:cNvSpPr>
            <a:spLocks noChangeArrowheads="1"/>
          </p:cNvSpPr>
          <p:nvPr/>
        </p:nvSpPr>
        <p:spPr bwMode="auto">
          <a:xfrm>
            <a:off x="4615874"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379"/>
          <p:cNvSpPr>
            <a:spLocks noChangeArrowheads="1"/>
          </p:cNvSpPr>
          <p:nvPr/>
        </p:nvSpPr>
        <p:spPr bwMode="auto">
          <a:xfrm>
            <a:off x="4703437"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380"/>
          <p:cNvSpPr>
            <a:spLocks noChangeArrowheads="1"/>
          </p:cNvSpPr>
          <p:nvPr/>
        </p:nvSpPr>
        <p:spPr bwMode="auto">
          <a:xfrm>
            <a:off x="478846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381"/>
          <p:cNvSpPr>
            <a:spLocks noChangeArrowheads="1"/>
          </p:cNvSpPr>
          <p:nvPr/>
        </p:nvSpPr>
        <p:spPr bwMode="auto">
          <a:xfrm>
            <a:off x="4873485"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382"/>
          <p:cNvSpPr>
            <a:spLocks noChangeArrowheads="1"/>
          </p:cNvSpPr>
          <p:nvPr/>
        </p:nvSpPr>
        <p:spPr bwMode="auto">
          <a:xfrm>
            <a:off x="4961048"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383"/>
          <p:cNvSpPr>
            <a:spLocks noChangeArrowheads="1"/>
          </p:cNvSpPr>
          <p:nvPr/>
        </p:nvSpPr>
        <p:spPr bwMode="auto">
          <a:xfrm>
            <a:off x="5046072"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Oval 384"/>
          <p:cNvSpPr>
            <a:spLocks noChangeArrowheads="1"/>
          </p:cNvSpPr>
          <p:nvPr/>
        </p:nvSpPr>
        <p:spPr bwMode="auto">
          <a:xfrm>
            <a:off x="4615874"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385"/>
          <p:cNvSpPr>
            <a:spLocks noChangeArrowheads="1"/>
          </p:cNvSpPr>
          <p:nvPr/>
        </p:nvSpPr>
        <p:spPr bwMode="auto">
          <a:xfrm>
            <a:off x="4703437"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386"/>
          <p:cNvSpPr>
            <a:spLocks noChangeArrowheads="1"/>
          </p:cNvSpPr>
          <p:nvPr/>
        </p:nvSpPr>
        <p:spPr bwMode="auto">
          <a:xfrm>
            <a:off x="478846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Oval 387"/>
          <p:cNvSpPr>
            <a:spLocks noChangeArrowheads="1"/>
          </p:cNvSpPr>
          <p:nvPr/>
        </p:nvSpPr>
        <p:spPr bwMode="auto">
          <a:xfrm>
            <a:off x="4873485"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388"/>
          <p:cNvSpPr>
            <a:spLocks noChangeArrowheads="1"/>
          </p:cNvSpPr>
          <p:nvPr/>
        </p:nvSpPr>
        <p:spPr bwMode="auto">
          <a:xfrm>
            <a:off x="4961048"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389"/>
          <p:cNvSpPr>
            <a:spLocks noChangeArrowheads="1"/>
          </p:cNvSpPr>
          <p:nvPr/>
        </p:nvSpPr>
        <p:spPr bwMode="auto">
          <a:xfrm>
            <a:off x="4615874" y="359408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390"/>
          <p:cNvSpPr>
            <a:spLocks noChangeArrowheads="1"/>
          </p:cNvSpPr>
          <p:nvPr/>
        </p:nvSpPr>
        <p:spPr bwMode="auto">
          <a:xfrm>
            <a:off x="4703437" y="35940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391"/>
          <p:cNvSpPr>
            <a:spLocks noChangeArrowheads="1"/>
          </p:cNvSpPr>
          <p:nvPr/>
        </p:nvSpPr>
        <p:spPr bwMode="auto">
          <a:xfrm>
            <a:off x="4788461" y="35940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392"/>
          <p:cNvSpPr>
            <a:spLocks noChangeArrowheads="1"/>
          </p:cNvSpPr>
          <p:nvPr/>
        </p:nvSpPr>
        <p:spPr bwMode="auto">
          <a:xfrm>
            <a:off x="4873485" y="359408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393"/>
          <p:cNvSpPr>
            <a:spLocks noChangeArrowheads="1"/>
          </p:cNvSpPr>
          <p:nvPr/>
        </p:nvSpPr>
        <p:spPr bwMode="auto">
          <a:xfrm>
            <a:off x="4961048" y="35940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394"/>
          <p:cNvSpPr>
            <a:spLocks noChangeArrowheads="1"/>
          </p:cNvSpPr>
          <p:nvPr/>
        </p:nvSpPr>
        <p:spPr bwMode="auto">
          <a:xfrm>
            <a:off x="4703437"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395"/>
          <p:cNvSpPr>
            <a:spLocks noChangeArrowheads="1"/>
          </p:cNvSpPr>
          <p:nvPr/>
        </p:nvSpPr>
        <p:spPr bwMode="auto">
          <a:xfrm>
            <a:off x="4788461"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396"/>
          <p:cNvSpPr>
            <a:spLocks noChangeArrowheads="1"/>
          </p:cNvSpPr>
          <p:nvPr/>
        </p:nvSpPr>
        <p:spPr bwMode="auto">
          <a:xfrm>
            <a:off x="4873485" y="367910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397"/>
          <p:cNvSpPr>
            <a:spLocks noChangeArrowheads="1"/>
          </p:cNvSpPr>
          <p:nvPr/>
        </p:nvSpPr>
        <p:spPr bwMode="auto">
          <a:xfrm>
            <a:off x="4961048"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398"/>
          <p:cNvSpPr>
            <a:spLocks noChangeArrowheads="1"/>
          </p:cNvSpPr>
          <p:nvPr/>
        </p:nvSpPr>
        <p:spPr bwMode="auto">
          <a:xfrm>
            <a:off x="5046072"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399"/>
          <p:cNvSpPr>
            <a:spLocks noChangeArrowheads="1"/>
          </p:cNvSpPr>
          <p:nvPr/>
        </p:nvSpPr>
        <p:spPr bwMode="auto">
          <a:xfrm>
            <a:off x="4788461"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400"/>
          <p:cNvSpPr>
            <a:spLocks noChangeArrowheads="1"/>
          </p:cNvSpPr>
          <p:nvPr/>
        </p:nvSpPr>
        <p:spPr bwMode="auto">
          <a:xfrm>
            <a:off x="4873485"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401"/>
          <p:cNvSpPr>
            <a:spLocks noChangeArrowheads="1"/>
          </p:cNvSpPr>
          <p:nvPr/>
        </p:nvSpPr>
        <p:spPr bwMode="auto">
          <a:xfrm>
            <a:off x="4961048"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402"/>
          <p:cNvSpPr>
            <a:spLocks noChangeArrowheads="1"/>
          </p:cNvSpPr>
          <p:nvPr/>
        </p:nvSpPr>
        <p:spPr bwMode="auto">
          <a:xfrm>
            <a:off x="5046072"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403"/>
          <p:cNvSpPr>
            <a:spLocks noChangeArrowheads="1"/>
          </p:cNvSpPr>
          <p:nvPr/>
        </p:nvSpPr>
        <p:spPr bwMode="auto">
          <a:xfrm>
            <a:off x="5131097"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404"/>
          <p:cNvSpPr>
            <a:spLocks noChangeArrowheads="1"/>
          </p:cNvSpPr>
          <p:nvPr/>
        </p:nvSpPr>
        <p:spPr bwMode="auto">
          <a:xfrm>
            <a:off x="5303684"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405"/>
          <p:cNvSpPr>
            <a:spLocks noChangeArrowheads="1"/>
          </p:cNvSpPr>
          <p:nvPr/>
        </p:nvSpPr>
        <p:spPr bwMode="auto">
          <a:xfrm>
            <a:off x="4788461"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406"/>
          <p:cNvSpPr>
            <a:spLocks noChangeArrowheads="1"/>
          </p:cNvSpPr>
          <p:nvPr/>
        </p:nvSpPr>
        <p:spPr bwMode="auto">
          <a:xfrm>
            <a:off x="4873485"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2" name="Oval 408"/>
          <p:cNvSpPr>
            <a:spLocks noChangeArrowheads="1"/>
          </p:cNvSpPr>
          <p:nvPr/>
        </p:nvSpPr>
        <p:spPr bwMode="auto">
          <a:xfrm>
            <a:off x="4961048"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3" name="Oval 409"/>
          <p:cNvSpPr>
            <a:spLocks noChangeArrowheads="1"/>
          </p:cNvSpPr>
          <p:nvPr/>
        </p:nvSpPr>
        <p:spPr bwMode="auto">
          <a:xfrm>
            <a:off x="5046072"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4" name="Oval 410"/>
          <p:cNvSpPr>
            <a:spLocks noChangeArrowheads="1"/>
          </p:cNvSpPr>
          <p:nvPr/>
        </p:nvSpPr>
        <p:spPr bwMode="auto">
          <a:xfrm>
            <a:off x="5131097"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5" name="Oval 411"/>
          <p:cNvSpPr>
            <a:spLocks noChangeArrowheads="1"/>
          </p:cNvSpPr>
          <p:nvPr/>
        </p:nvSpPr>
        <p:spPr bwMode="auto">
          <a:xfrm>
            <a:off x="5218659"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6" name="Oval 412"/>
          <p:cNvSpPr>
            <a:spLocks noChangeArrowheads="1"/>
          </p:cNvSpPr>
          <p:nvPr/>
        </p:nvSpPr>
        <p:spPr bwMode="auto">
          <a:xfrm>
            <a:off x="5388708"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7" name="Oval 413"/>
          <p:cNvSpPr>
            <a:spLocks noChangeArrowheads="1"/>
          </p:cNvSpPr>
          <p:nvPr/>
        </p:nvSpPr>
        <p:spPr bwMode="auto">
          <a:xfrm>
            <a:off x="4873485"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8" name="Oval 414"/>
          <p:cNvSpPr>
            <a:spLocks noChangeArrowheads="1"/>
          </p:cNvSpPr>
          <p:nvPr/>
        </p:nvSpPr>
        <p:spPr bwMode="auto">
          <a:xfrm>
            <a:off x="4788461"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9" name="Oval 415"/>
          <p:cNvSpPr>
            <a:spLocks noChangeArrowheads="1"/>
          </p:cNvSpPr>
          <p:nvPr/>
        </p:nvSpPr>
        <p:spPr bwMode="auto">
          <a:xfrm>
            <a:off x="4703437"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0" name="Oval 416"/>
          <p:cNvSpPr>
            <a:spLocks noChangeArrowheads="1"/>
          </p:cNvSpPr>
          <p:nvPr/>
        </p:nvSpPr>
        <p:spPr bwMode="auto">
          <a:xfrm>
            <a:off x="4703437"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1" name="Oval 417"/>
          <p:cNvSpPr>
            <a:spLocks noChangeArrowheads="1"/>
          </p:cNvSpPr>
          <p:nvPr/>
        </p:nvSpPr>
        <p:spPr bwMode="auto">
          <a:xfrm>
            <a:off x="4873485"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2" name="Oval 418"/>
          <p:cNvSpPr>
            <a:spLocks noChangeArrowheads="1"/>
          </p:cNvSpPr>
          <p:nvPr/>
        </p:nvSpPr>
        <p:spPr bwMode="auto">
          <a:xfrm>
            <a:off x="4961048"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3" name="Oval 419"/>
          <p:cNvSpPr>
            <a:spLocks noChangeArrowheads="1"/>
          </p:cNvSpPr>
          <p:nvPr/>
        </p:nvSpPr>
        <p:spPr bwMode="auto">
          <a:xfrm>
            <a:off x="5046072"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4" name="Oval 420"/>
          <p:cNvSpPr>
            <a:spLocks noChangeArrowheads="1"/>
          </p:cNvSpPr>
          <p:nvPr/>
        </p:nvSpPr>
        <p:spPr bwMode="auto">
          <a:xfrm>
            <a:off x="5131097"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5" name="Oval 421"/>
          <p:cNvSpPr>
            <a:spLocks noChangeArrowheads="1"/>
          </p:cNvSpPr>
          <p:nvPr/>
        </p:nvSpPr>
        <p:spPr bwMode="auto">
          <a:xfrm>
            <a:off x="5218659"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6" name="Oval 422"/>
          <p:cNvSpPr>
            <a:spLocks noChangeArrowheads="1"/>
          </p:cNvSpPr>
          <p:nvPr/>
        </p:nvSpPr>
        <p:spPr bwMode="auto">
          <a:xfrm>
            <a:off x="5303684"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7" name="Oval 423"/>
          <p:cNvSpPr>
            <a:spLocks noChangeArrowheads="1"/>
          </p:cNvSpPr>
          <p:nvPr/>
        </p:nvSpPr>
        <p:spPr bwMode="auto">
          <a:xfrm>
            <a:off x="5388708"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8" name="Oval 424"/>
          <p:cNvSpPr>
            <a:spLocks noChangeArrowheads="1"/>
          </p:cNvSpPr>
          <p:nvPr/>
        </p:nvSpPr>
        <p:spPr bwMode="auto">
          <a:xfrm>
            <a:off x="4961048"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9" name="Oval 425"/>
          <p:cNvSpPr>
            <a:spLocks noChangeArrowheads="1"/>
          </p:cNvSpPr>
          <p:nvPr/>
        </p:nvSpPr>
        <p:spPr bwMode="auto">
          <a:xfrm>
            <a:off x="5046072"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0" name="Oval 426"/>
          <p:cNvSpPr>
            <a:spLocks noChangeArrowheads="1"/>
          </p:cNvSpPr>
          <p:nvPr/>
        </p:nvSpPr>
        <p:spPr bwMode="auto">
          <a:xfrm>
            <a:off x="5131097"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1" name="Oval 427"/>
          <p:cNvSpPr>
            <a:spLocks noChangeArrowheads="1"/>
          </p:cNvSpPr>
          <p:nvPr/>
        </p:nvSpPr>
        <p:spPr bwMode="auto">
          <a:xfrm>
            <a:off x="5218659"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2" name="Oval 428"/>
          <p:cNvSpPr>
            <a:spLocks noChangeArrowheads="1"/>
          </p:cNvSpPr>
          <p:nvPr/>
        </p:nvSpPr>
        <p:spPr bwMode="auto">
          <a:xfrm>
            <a:off x="5303684"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3" name="Oval 429"/>
          <p:cNvSpPr>
            <a:spLocks noChangeArrowheads="1"/>
          </p:cNvSpPr>
          <p:nvPr/>
        </p:nvSpPr>
        <p:spPr bwMode="auto">
          <a:xfrm>
            <a:off x="4961048"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4" name="Oval 430"/>
          <p:cNvSpPr>
            <a:spLocks noChangeArrowheads="1"/>
          </p:cNvSpPr>
          <p:nvPr/>
        </p:nvSpPr>
        <p:spPr bwMode="auto">
          <a:xfrm>
            <a:off x="5046072"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5" name="Oval 431"/>
          <p:cNvSpPr>
            <a:spLocks noChangeArrowheads="1"/>
          </p:cNvSpPr>
          <p:nvPr/>
        </p:nvSpPr>
        <p:spPr bwMode="auto">
          <a:xfrm>
            <a:off x="5046072"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6" name="Oval 432"/>
          <p:cNvSpPr>
            <a:spLocks noChangeArrowheads="1"/>
          </p:cNvSpPr>
          <p:nvPr/>
        </p:nvSpPr>
        <p:spPr bwMode="auto">
          <a:xfrm>
            <a:off x="5131097" y="410930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7" name="Oval 433"/>
          <p:cNvSpPr>
            <a:spLocks noChangeArrowheads="1"/>
          </p:cNvSpPr>
          <p:nvPr/>
        </p:nvSpPr>
        <p:spPr bwMode="auto">
          <a:xfrm>
            <a:off x="5218659"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8" name="Oval 434"/>
          <p:cNvSpPr>
            <a:spLocks noChangeArrowheads="1"/>
          </p:cNvSpPr>
          <p:nvPr/>
        </p:nvSpPr>
        <p:spPr bwMode="auto">
          <a:xfrm>
            <a:off x="5131097" y="4194328"/>
            <a:ext cx="78679"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9" name="Oval 435"/>
          <p:cNvSpPr>
            <a:spLocks noChangeArrowheads="1"/>
          </p:cNvSpPr>
          <p:nvPr/>
        </p:nvSpPr>
        <p:spPr bwMode="auto">
          <a:xfrm>
            <a:off x="5131097" y="4281890"/>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0" name="Oval 436"/>
          <p:cNvSpPr>
            <a:spLocks noChangeArrowheads="1"/>
          </p:cNvSpPr>
          <p:nvPr/>
        </p:nvSpPr>
        <p:spPr bwMode="auto">
          <a:xfrm>
            <a:off x="5218659"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1" name="Oval 437"/>
          <p:cNvSpPr>
            <a:spLocks noChangeArrowheads="1"/>
          </p:cNvSpPr>
          <p:nvPr/>
        </p:nvSpPr>
        <p:spPr bwMode="auto">
          <a:xfrm>
            <a:off x="5303684"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2" name="Oval 438"/>
          <p:cNvSpPr>
            <a:spLocks noChangeArrowheads="1"/>
          </p:cNvSpPr>
          <p:nvPr/>
        </p:nvSpPr>
        <p:spPr bwMode="auto">
          <a:xfrm>
            <a:off x="5388708"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3" name="Oval 439"/>
          <p:cNvSpPr>
            <a:spLocks noChangeArrowheads="1"/>
          </p:cNvSpPr>
          <p:nvPr/>
        </p:nvSpPr>
        <p:spPr bwMode="auto">
          <a:xfrm>
            <a:off x="5388708" y="4451939"/>
            <a:ext cx="78679"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440"/>
          <p:cNvSpPr>
            <a:spLocks noChangeArrowheads="1"/>
          </p:cNvSpPr>
          <p:nvPr/>
        </p:nvSpPr>
        <p:spPr bwMode="auto">
          <a:xfrm>
            <a:off x="5303684"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441"/>
          <p:cNvSpPr>
            <a:spLocks noChangeArrowheads="1"/>
          </p:cNvSpPr>
          <p:nvPr/>
        </p:nvSpPr>
        <p:spPr bwMode="auto">
          <a:xfrm>
            <a:off x="5218659"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87480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9"/>
            </p:custDataLst>
            <p:extLst>
              <p:ext uri="{D42A27DB-BD31-4B8C-83A1-F6EECF244321}">
                <p14:modId xmlns:p14="http://schemas.microsoft.com/office/powerpoint/2010/main" val="34638513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8" name="think-cell Slide" r:id="rId11" imgW="270" imgH="270" progId="TCLayout.ActiveDocument.1">
                  <p:embed/>
                </p:oleObj>
              </mc:Choice>
              <mc:Fallback>
                <p:oleObj name="think-cell Slide" r:id="rId11" imgW="270" imgH="270" progId="TCLayout.ActiveDocument.1">
                  <p:embed/>
                  <p:pic>
                    <p:nvPicPr>
                      <p:cNvPr id="0" name="Picture 2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10"/>
            </p:custDataLst>
          </p:nvPr>
        </p:nvSpPr>
        <p:spPr>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7" r:id="rId3"/>
    <p:sldLayoutId id="2147483673" r:id="rId4"/>
    <p:sldLayoutId id="2147483674" r:id="rId5"/>
    <p:sldLayoutId id="2147483675" r:id="rId6"/>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6" Type="http://schemas.openxmlformats.org/officeDocument/2006/relationships/tags" Target="../tags/tag261.xml"/><Relationship Id="rId21" Type="http://schemas.openxmlformats.org/officeDocument/2006/relationships/tags" Target="../tags/tag256.xml"/><Relationship Id="rId42" Type="http://schemas.openxmlformats.org/officeDocument/2006/relationships/tags" Target="../tags/tag277.xml"/><Relationship Id="rId47" Type="http://schemas.openxmlformats.org/officeDocument/2006/relationships/tags" Target="../tags/tag282.xml"/><Relationship Id="rId63" Type="http://schemas.openxmlformats.org/officeDocument/2006/relationships/tags" Target="../tags/tag298.xml"/><Relationship Id="rId68" Type="http://schemas.openxmlformats.org/officeDocument/2006/relationships/tags" Target="../tags/tag303.xml"/><Relationship Id="rId84" Type="http://schemas.openxmlformats.org/officeDocument/2006/relationships/tags" Target="../tags/tag319.xml"/><Relationship Id="rId89" Type="http://schemas.openxmlformats.org/officeDocument/2006/relationships/tags" Target="../tags/tag324.xml"/><Relationship Id="rId16" Type="http://schemas.openxmlformats.org/officeDocument/2006/relationships/tags" Target="../tags/tag251.xml"/><Relationship Id="rId11" Type="http://schemas.openxmlformats.org/officeDocument/2006/relationships/tags" Target="../tags/tag246.xml"/><Relationship Id="rId32" Type="http://schemas.openxmlformats.org/officeDocument/2006/relationships/tags" Target="../tags/tag267.xml"/><Relationship Id="rId37" Type="http://schemas.openxmlformats.org/officeDocument/2006/relationships/tags" Target="../tags/tag272.xml"/><Relationship Id="rId53" Type="http://schemas.openxmlformats.org/officeDocument/2006/relationships/tags" Target="../tags/tag288.xml"/><Relationship Id="rId58" Type="http://schemas.openxmlformats.org/officeDocument/2006/relationships/tags" Target="../tags/tag293.xml"/><Relationship Id="rId74" Type="http://schemas.openxmlformats.org/officeDocument/2006/relationships/tags" Target="../tags/tag309.xml"/><Relationship Id="rId79" Type="http://schemas.openxmlformats.org/officeDocument/2006/relationships/tags" Target="../tags/tag314.xml"/><Relationship Id="rId5" Type="http://schemas.openxmlformats.org/officeDocument/2006/relationships/tags" Target="../tags/tag240.xml"/><Relationship Id="rId90" Type="http://schemas.openxmlformats.org/officeDocument/2006/relationships/tags" Target="../tags/tag325.xml"/><Relationship Id="rId95" Type="http://schemas.openxmlformats.org/officeDocument/2006/relationships/image" Target="../media/image1.emf"/><Relationship Id="rId22" Type="http://schemas.openxmlformats.org/officeDocument/2006/relationships/tags" Target="../tags/tag257.xml"/><Relationship Id="rId27" Type="http://schemas.openxmlformats.org/officeDocument/2006/relationships/tags" Target="../tags/tag262.xml"/><Relationship Id="rId43" Type="http://schemas.openxmlformats.org/officeDocument/2006/relationships/tags" Target="../tags/tag278.xml"/><Relationship Id="rId48" Type="http://schemas.openxmlformats.org/officeDocument/2006/relationships/tags" Target="../tags/tag283.xml"/><Relationship Id="rId64" Type="http://schemas.openxmlformats.org/officeDocument/2006/relationships/tags" Target="../tags/tag299.xml"/><Relationship Id="rId69" Type="http://schemas.openxmlformats.org/officeDocument/2006/relationships/tags" Target="../tags/tag304.xml"/><Relationship Id="rId80" Type="http://schemas.openxmlformats.org/officeDocument/2006/relationships/tags" Target="../tags/tag315.xml"/><Relationship Id="rId85" Type="http://schemas.openxmlformats.org/officeDocument/2006/relationships/tags" Target="../tags/tag320.xml"/><Relationship Id="rId3" Type="http://schemas.openxmlformats.org/officeDocument/2006/relationships/tags" Target="../tags/tag238.xml"/><Relationship Id="rId12" Type="http://schemas.openxmlformats.org/officeDocument/2006/relationships/tags" Target="../tags/tag247.xml"/><Relationship Id="rId17" Type="http://schemas.openxmlformats.org/officeDocument/2006/relationships/tags" Target="../tags/tag252.xml"/><Relationship Id="rId25" Type="http://schemas.openxmlformats.org/officeDocument/2006/relationships/tags" Target="../tags/tag260.xml"/><Relationship Id="rId33" Type="http://schemas.openxmlformats.org/officeDocument/2006/relationships/tags" Target="../tags/tag268.xml"/><Relationship Id="rId38" Type="http://schemas.openxmlformats.org/officeDocument/2006/relationships/tags" Target="../tags/tag273.xml"/><Relationship Id="rId46" Type="http://schemas.openxmlformats.org/officeDocument/2006/relationships/tags" Target="../tags/tag281.xml"/><Relationship Id="rId59" Type="http://schemas.openxmlformats.org/officeDocument/2006/relationships/tags" Target="../tags/tag294.xml"/><Relationship Id="rId67" Type="http://schemas.openxmlformats.org/officeDocument/2006/relationships/tags" Target="../tags/tag302.xml"/><Relationship Id="rId20" Type="http://schemas.openxmlformats.org/officeDocument/2006/relationships/tags" Target="../tags/tag255.xml"/><Relationship Id="rId41" Type="http://schemas.openxmlformats.org/officeDocument/2006/relationships/tags" Target="../tags/tag276.xml"/><Relationship Id="rId54" Type="http://schemas.openxmlformats.org/officeDocument/2006/relationships/tags" Target="../tags/tag289.xml"/><Relationship Id="rId62" Type="http://schemas.openxmlformats.org/officeDocument/2006/relationships/tags" Target="../tags/tag297.xml"/><Relationship Id="rId70" Type="http://schemas.openxmlformats.org/officeDocument/2006/relationships/tags" Target="../tags/tag305.xml"/><Relationship Id="rId75" Type="http://schemas.openxmlformats.org/officeDocument/2006/relationships/tags" Target="../tags/tag310.xml"/><Relationship Id="rId83" Type="http://schemas.openxmlformats.org/officeDocument/2006/relationships/tags" Target="../tags/tag318.xml"/><Relationship Id="rId88" Type="http://schemas.openxmlformats.org/officeDocument/2006/relationships/tags" Target="../tags/tag323.xml"/><Relationship Id="rId91" Type="http://schemas.openxmlformats.org/officeDocument/2006/relationships/tags" Target="../tags/tag326.xml"/><Relationship Id="rId96" Type="http://schemas.openxmlformats.org/officeDocument/2006/relationships/chart" Target="../charts/chart7.xml"/><Relationship Id="rId1" Type="http://schemas.openxmlformats.org/officeDocument/2006/relationships/vmlDrawing" Target="../drawings/vmlDrawing9.vml"/><Relationship Id="rId6" Type="http://schemas.openxmlformats.org/officeDocument/2006/relationships/tags" Target="../tags/tag241.xml"/><Relationship Id="rId15" Type="http://schemas.openxmlformats.org/officeDocument/2006/relationships/tags" Target="../tags/tag250.xml"/><Relationship Id="rId23" Type="http://schemas.openxmlformats.org/officeDocument/2006/relationships/tags" Target="../tags/tag258.xml"/><Relationship Id="rId28" Type="http://schemas.openxmlformats.org/officeDocument/2006/relationships/tags" Target="../tags/tag263.xml"/><Relationship Id="rId36" Type="http://schemas.openxmlformats.org/officeDocument/2006/relationships/tags" Target="../tags/tag271.xml"/><Relationship Id="rId49" Type="http://schemas.openxmlformats.org/officeDocument/2006/relationships/tags" Target="../tags/tag284.xml"/><Relationship Id="rId57" Type="http://schemas.openxmlformats.org/officeDocument/2006/relationships/tags" Target="../tags/tag292.xml"/><Relationship Id="rId10" Type="http://schemas.openxmlformats.org/officeDocument/2006/relationships/tags" Target="../tags/tag245.xml"/><Relationship Id="rId31" Type="http://schemas.openxmlformats.org/officeDocument/2006/relationships/tags" Target="../tags/tag266.xml"/><Relationship Id="rId44" Type="http://schemas.openxmlformats.org/officeDocument/2006/relationships/tags" Target="../tags/tag279.xml"/><Relationship Id="rId52" Type="http://schemas.openxmlformats.org/officeDocument/2006/relationships/tags" Target="../tags/tag287.xml"/><Relationship Id="rId60" Type="http://schemas.openxmlformats.org/officeDocument/2006/relationships/tags" Target="../tags/tag295.xml"/><Relationship Id="rId65" Type="http://schemas.openxmlformats.org/officeDocument/2006/relationships/tags" Target="../tags/tag300.xml"/><Relationship Id="rId73" Type="http://schemas.openxmlformats.org/officeDocument/2006/relationships/tags" Target="../tags/tag308.xml"/><Relationship Id="rId78" Type="http://schemas.openxmlformats.org/officeDocument/2006/relationships/tags" Target="../tags/tag313.xml"/><Relationship Id="rId81" Type="http://schemas.openxmlformats.org/officeDocument/2006/relationships/tags" Target="../tags/tag316.xml"/><Relationship Id="rId86" Type="http://schemas.openxmlformats.org/officeDocument/2006/relationships/tags" Target="../tags/tag321.xml"/><Relationship Id="rId94" Type="http://schemas.openxmlformats.org/officeDocument/2006/relationships/oleObject" Target="../embeddings/oleObject11.bin"/><Relationship Id="rId4" Type="http://schemas.openxmlformats.org/officeDocument/2006/relationships/tags" Target="../tags/tag239.xml"/><Relationship Id="rId9" Type="http://schemas.openxmlformats.org/officeDocument/2006/relationships/tags" Target="../tags/tag244.xml"/><Relationship Id="rId13" Type="http://schemas.openxmlformats.org/officeDocument/2006/relationships/tags" Target="../tags/tag248.xml"/><Relationship Id="rId18" Type="http://schemas.openxmlformats.org/officeDocument/2006/relationships/tags" Target="../tags/tag253.xml"/><Relationship Id="rId39" Type="http://schemas.openxmlformats.org/officeDocument/2006/relationships/tags" Target="../tags/tag274.xml"/><Relationship Id="rId34" Type="http://schemas.openxmlformats.org/officeDocument/2006/relationships/tags" Target="../tags/tag269.xml"/><Relationship Id="rId50" Type="http://schemas.openxmlformats.org/officeDocument/2006/relationships/tags" Target="../tags/tag285.xml"/><Relationship Id="rId55" Type="http://schemas.openxmlformats.org/officeDocument/2006/relationships/tags" Target="../tags/tag290.xml"/><Relationship Id="rId76" Type="http://schemas.openxmlformats.org/officeDocument/2006/relationships/tags" Target="../tags/tag311.xml"/><Relationship Id="rId97" Type="http://schemas.openxmlformats.org/officeDocument/2006/relationships/chart" Target="../charts/chart8.xml"/><Relationship Id="rId7" Type="http://schemas.openxmlformats.org/officeDocument/2006/relationships/tags" Target="../tags/tag242.xml"/><Relationship Id="rId71" Type="http://schemas.openxmlformats.org/officeDocument/2006/relationships/tags" Target="../tags/tag306.xml"/><Relationship Id="rId92" Type="http://schemas.openxmlformats.org/officeDocument/2006/relationships/tags" Target="../tags/tag327.xml"/><Relationship Id="rId2" Type="http://schemas.openxmlformats.org/officeDocument/2006/relationships/tags" Target="../tags/tag237.xml"/><Relationship Id="rId29" Type="http://schemas.openxmlformats.org/officeDocument/2006/relationships/tags" Target="../tags/tag264.xml"/><Relationship Id="rId24" Type="http://schemas.openxmlformats.org/officeDocument/2006/relationships/tags" Target="../tags/tag259.xml"/><Relationship Id="rId40" Type="http://schemas.openxmlformats.org/officeDocument/2006/relationships/tags" Target="../tags/tag275.xml"/><Relationship Id="rId45" Type="http://schemas.openxmlformats.org/officeDocument/2006/relationships/tags" Target="../tags/tag280.xml"/><Relationship Id="rId66" Type="http://schemas.openxmlformats.org/officeDocument/2006/relationships/tags" Target="../tags/tag301.xml"/><Relationship Id="rId87" Type="http://schemas.openxmlformats.org/officeDocument/2006/relationships/tags" Target="../tags/tag322.xml"/><Relationship Id="rId61" Type="http://schemas.openxmlformats.org/officeDocument/2006/relationships/tags" Target="../tags/tag296.xml"/><Relationship Id="rId82" Type="http://schemas.openxmlformats.org/officeDocument/2006/relationships/tags" Target="../tags/tag317.xml"/><Relationship Id="rId19" Type="http://schemas.openxmlformats.org/officeDocument/2006/relationships/tags" Target="../tags/tag254.xml"/><Relationship Id="rId14" Type="http://schemas.openxmlformats.org/officeDocument/2006/relationships/tags" Target="../tags/tag249.xml"/><Relationship Id="rId30" Type="http://schemas.openxmlformats.org/officeDocument/2006/relationships/tags" Target="../tags/tag265.xml"/><Relationship Id="rId35" Type="http://schemas.openxmlformats.org/officeDocument/2006/relationships/tags" Target="../tags/tag270.xml"/><Relationship Id="rId56" Type="http://schemas.openxmlformats.org/officeDocument/2006/relationships/tags" Target="../tags/tag291.xml"/><Relationship Id="rId77" Type="http://schemas.openxmlformats.org/officeDocument/2006/relationships/tags" Target="../tags/tag312.xml"/><Relationship Id="rId8" Type="http://schemas.openxmlformats.org/officeDocument/2006/relationships/tags" Target="../tags/tag243.xml"/><Relationship Id="rId51" Type="http://schemas.openxmlformats.org/officeDocument/2006/relationships/tags" Target="../tags/tag286.xml"/><Relationship Id="rId72" Type="http://schemas.openxmlformats.org/officeDocument/2006/relationships/tags" Target="../tags/tag307.xml"/><Relationship Id="rId93"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6" Type="http://schemas.openxmlformats.org/officeDocument/2006/relationships/tags" Target="../tags/tag352.xml"/><Relationship Id="rId21" Type="http://schemas.openxmlformats.org/officeDocument/2006/relationships/tags" Target="../tags/tag347.xml"/><Relationship Id="rId34" Type="http://schemas.openxmlformats.org/officeDocument/2006/relationships/tags" Target="../tags/tag360.xml"/><Relationship Id="rId42" Type="http://schemas.openxmlformats.org/officeDocument/2006/relationships/tags" Target="../tags/tag368.xml"/><Relationship Id="rId47" Type="http://schemas.openxmlformats.org/officeDocument/2006/relationships/tags" Target="../tags/tag373.xml"/><Relationship Id="rId50" Type="http://schemas.openxmlformats.org/officeDocument/2006/relationships/tags" Target="../tags/tag376.xml"/><Relationship Id="rId55" Type="http://schemas.openxmlformats.org/officeDocument/2006/relationships/tags" Target="../tags/tag381.xml"/><Relationship Id="rId63" Type="http://schemas.openxmlformats.org/officeDocument/2006/relationships/oleObject" Target="../embeddings/oleObject12.bin"/><Relationship Id="rId7" Type="http://schemas.openxmlformats.org/officeDocument/2006/relationships/tags" Target="../tags/tag333.xml"/><Relationship Id="rId2" Type="http://schemas.openxmlformats.org/officeDocument/2006/relationships/tags" Target="../tags/tag328.xml"/><Relationship Id="rId16" Type="http://schemas.openxmlformats.org/officeDocument/2006/relationships/tags" Target="../tags/tag342.xml"/><Relationship Id="rId29" Type="http://schemas.openxmlformats.org/officeDocument/2006/relationships/tags" Target="../tags/tag355.xml"/><Relationship Id="rId11" Type="http://schemas.openxmlformats.org/officeDocument/2006/relationships/tags" Target="../tags/tag337.xml"/><Relationship Id="rId24" Type="http://schemas.openxmlformats.org/officeDocument/2006/relationships/tags" Target="../tags/tag350.xml"/><Relationship Id="rId32" Type="http://schemas.openxmlformats.org/officeDocument/2006/relationships/tags" Target="../tags/tag358.xml"/><Relationship Id="rId37" Type="http://schemas.openxmlformats.org/officeDocument/2006/relationships/tags" Target="../tags/tag363.xml"/><Relationship Id="rId40" Type="http://schemas.openxmlformats.org/officeDocument/2006/relationships/tags" Target="../tags/tag366.xml"/><Relationship Id="rId45" Type="http://schemas.openxmlformats.org/officeDocument/2006/relationships/tags" Target="../tags/tag371.xml"/><Relationship Id="rId53" Type="http://schemas.openxmlformats.org/officeDocument/2006/relationships/tags" Target="../tags/tag379.xml"/><Relationship Id="rId58" Type="http://schemas.openxmlformats.org/officeDocument/2006/relationships/tags" Target="../tags/tag384.xml"/><Relationship Id="rId5" Type="http://schemas.openxmlformats.org/officeDocument/2006/relationships/tags" Target="../tags/tag331.xml"/><Relationship Id="rId61" Type="http://schemas.openxmlformats.org/officeDocument/2006/relationships/tags" Target="../tags/tag387.xml"/><Relationship Id="rId19" Type="http://schemas.openxmlformats.org/officeDocument/2006/relationships/tags" Target="../tags/tag345.xml"/><Relationship Id="rId14" Type="http://schemas.openxmlformats.org/officeDocument/2006/relationships/tags" Target="../tags/tag340.xml"/><Relationship Id="rId22" Type="http://schemas.openxmlformats.org/officeDocument/2006/relationships/tags" Target="../tags/tag348.xml"/><Relationship Id="rId27" Type="http://schemas.openxmlformats.org/officeDocument/2006/relationships/tags" Target="../tags/tag353.xml"/><Relationship Id="rId30" Type="http://schemas.openxmlformats.org/officeDocument/2006/relationships/tags" Target="../tags/tag356.xml"/><Relationship Id="rId35" Type="http://schemas.openxmlformats.org/officeDocument/2006/relationships/tags" Target="../tags/tag361.xml"/><Relationship Id="rId43" Type="http://schemas.openxmlformats.org/officeDocument/2006/relationships/tags" Target="../tags/tag369.xml"/><Relationship Id="rId48" Type="http://schemas.openxmlformats.org/officeDocument/2006/relationships/tags" Target="../tags/tag374.xml"/><Relationship Id="rId56" Type="http://schemas.openxmlformats.org/officeDocument/2006/relationships/tags" Target="../tags/tag382.xml"/><Relationship Id="rId64" Type="http://schemas.openxmlformats.org/officeDocument/2006/relationships/image" Target="../media/image1.emf"/><Relationship Id="rId8" Type="http://schemas.openxmlformats.org/officeDocument/2006/relationships/tags" Target="../tags/tag334.xml"/><Relationship Id="rId51" Type="http://schemas.openxmlformats.org/officeDocument/2006/relationships/tags" Target="../tags/tag377.xml"/><Relationship Id="rId3" Type="http://schemas.openxmlformats.org/officeDocument/2006/relationships/tags" Target="../tags/tag329.xml"/><Relationship Id="rId12" Type="http://schemas.openxmlformats.org/officeDocument/2006/relationships/tags" Target="../tags/tag338.xml"/><Relationship Id="rId17" Type="http://schemas.openxmlformats.org/officeDocument/2006/relationships/tags" Target="../tags/tag343.xml"/><Relationship Id="rId25" Type="http://schemas.openxmlformats.org/officeDocument/2006/relationships/tags" Target="../tags/tag351.xml"/><Relationship Id="rId33" Type="http://schemas.openxmlformats.org/officeDocument/2006/relationships/tags" Target="../tags/tag359.xml"/><Relationship Id="rId38" Type="http://schemas.openxmlformats.org/officeDocument/2006/relationships/tags" Target="../tags/tag364.xml"/><Relationship Id="rId46" Type="http://schemas.openxmlformats.org/officeDocument/2006/relationships/tags" Target="../tags/tag372.xml"/><Relationship Id="rId59" Type="http://schemas.openxmlformats.org/officeDocument/2006/relationships/tags" Target="../tags/tag385.xml"/><Relationship Id="rId20" Type="http://schemas.openxmlformats.org/officeDocument/2006/relationships/tags" Target="../tags/tag346.xml"/><Relationship Id="rId41" Type="http://schemas.openxmlformats.org/officeDocument/2006/relationships/tags" Target="../tags/tag367.xml"/><Relationship Id="rId54" Type="http://schemas.openxmlformats.org/officeDocument/2006/relationships/tags" Target="../tags/tag380.xml"/><Relationship Id="rId6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tags" Target="../tags/tag332.xml"/><Relationship Id="rId15" Type="http://schemas.openxmlformats.org/officeDocument/2006/relationships/tags" Target="../tags/tag341.xml"/><Relationship Id="rId23" Type="http://schemas.openxmlformats.org/officeDocument/2006/relationships/tags" Target="../tags/tag349.xml"/><Relationship Id="rId28" Type="http://schemas.openxmlformats.org/officeDocument/2006/relationships/tags" Target="../tags/tag354.xml"/><Relationship Id="rId36" Type="http://schemas.openxmlformats.org/officeDocument/2006/relationships/tags" Target="../tags/tag362.xml"/><Relationship Id="rId49" Type="http://schemas.openxmlformats.org/officeDocument/2006/relationships/tags" Target="../tags/tag375.xml"/><Relationship Id="rId57" Type="http://schemas.openxmlformats.org/officeDocument/2006/relationships/tags" Target="../tags/tag383.xml"/><Relationship Id="rId10" Type="http://schemas.openxmlformats.org/officeDocument/2006/relationships/tags" Target="../tags/tag336.xml"/><Relationship Id="rId31" Type="http://schemas.openxmlformats.org/officeDocument/2006/relationships/tags" Target="../tags/tag357.xml"/><Relationship Id="rId44" Type="http://schemas.openxmlformats.org/officeDocument/2006/relationships/tags" Target="../tags/tag370.xml"/><Relationship Id="rId52" Type="http://schemas.openxmlformats.org/officeDocument/2006/relationships/tags" Target="../tags/tag378.xml"/><Relationship Id="rId60" Type="http://schemas.openxmlformats.org/officeDocument/2006/relationships/tags" Target="../tags/tag386.xml"/><Relationship Id="rId65" Type="http://schemas.openxmlformats.org/officeDocument/2006/relationships/chart" Target="../charts/chart9.xml"/><Relationship Id="rId4" Type="http://schemas.openxmlformats.org/officeDocument/2006/relationships/tags" Target="../tags/tag330.xml"/><Relationship Id="rId9" Type="http://schemas.openxmlformats.org/officeDocument/2006/relationships/tags" Target="../tags/tag335.xml"/><Relationship Id="rId13" Type="http://schemas.openxmlformats.org/officeDocument/2006/relationships/tags" Target="../tags/tag339.xml"/><Relationship Id="rId18" Type="http://schemas.openxmlformats.org/officeDocument/2006/relationships/tags" Target="../tags/tag344.xml"/><Relationship Id="rId39" Type="http://schemas.openxmlformats.org/officeDocument/2006/relationships/tags" Target="../tags/tag3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17" Type="http://schemas.openxmlformats.org/officeDocument/2006/relationships/tags" Target="../tags/tag503.xml"/><Relationship Id="rId21" Type="http://schemas.openxmlformats.org/officeDocument/2006/relationships/tags" Target="../tags/tag407.xml"/><Relationship Id="rId42" Type="http://schemas.openxmlformats.org/officeDocument/2006/relationships/tags" Target="../tags/tag428.xml"/><Relationship Id="rId47" Type="http://schemas.openxmlformats.org/officeDocument/2006/relationships/tags" Target="../tags/tag433.xml"/><Relationship Id="rId63" Type="http://schemas.openxmlformats.org/officeDocument/2006/relationships/tags" Target="../tags/tag449.xml"/><Relationship Id="rId68" Type="http://schemas.openxmlformats.org/officeDocument/2006/relationships/tags" Target="../tags/tag454.xml"/><Relationship Id="rId84" Type="http://schemas.openxmlformats.org/officeDocument/2006/relationships/tags" Target="../tags/tag470.xml"/><Relationship Id="rId89" Type="http://schemas.openxmlformats.org/officeDocument/2006/relationships/tags" Target="../tags/tag475.xml"/><Relationship Id="rId112" Type="http://schemas.openxmlformats.org/officeDocument/2006/relationships/tags" Target="../tags/tag498.xml"/><Relationship Id="rId16" Type="http://schemas.openxmlformats.org/officeDocument/2006/relationships/tags" Target="../tags/tag402.xml"/><Relationship Id="rId107" Type="http://schemas.openxmlformats.org/officeDocument/2006/relationships/tags" Target="../tags/tag493.xml"/><Relationship Id="rId11" Type="http://schemas.openxmlformats.org/officeDocument/2006/relationships/tags" Target="../tags/tag397.xml"/><Relationship Id="rId32" Type="http://schemas.openxmlformats.org/officeDocument/2006/relationships/tags" Target="../tags/tag418.xml"/><Relationship Id="rId37" Type="http://schemas.openxmlformats.org/officeDocument/2006/relationships/tags" Target="../tags/tag423.xml"/><Relationship Id="rId53" Type="http://schemas.openxmlformats.org/officeDocument/2006/relationships/tags" Target="../tags/tag439.xml"/><Relationship Id="rId58" Type="http://schemas.openxmlformats.org/officeDocument/2006/relationships/tags" Target="../tags/tag444.xml"/><Relationship Id="rId74" Type="http://schemas.openxmlformats.org/officeDocument/2006/relationships/tags" Target="../tags/tag460.xml"/><Relationship Id="rId79" Type="http://schemas.openxmlformats.org/officeDocument/2006/relationships/tags" Target="../tags/tag465.xml"/><Relationship Id="rId102" Type="http://schemas.openxmlformats.org/officeDocument/2006/relationships/tags" Target="../tags/tag488.xml"/><Relationship Id="rId123" Type="http://schemas.openxmlformats.org/officeDocument/2006/relationships/tags" Target="../tags/tag509.xml"/><Relationship Id="rId128" Type="http://schemas.openxmlformats.org/officeDocument/2006/relationships/oleObject" Target="../embeddings/oleObject13.bin"/><Relationship Id="rId5" Type="http://schemas.openxmlformats.org/officeDocument/2006/relationships/tags" Target="../tags/tag391.xml"/><Relationship Id="rId90" Type="http://schemas.openxmlformats.org/officeDocument/2006/relationships/tags" Target="../tags/tag476.xml"/><Relationship Id="rId95" Type="http://schemas.openxmlformats.org/officeDocument/2006/relationships/tags" Target="../tags/tag481.xml"/><Relationship Id="rId22" Type="http://schemas.openxmlformats.org/officeDocument/2006/relationships/tags" Target="../tags/tag408.xml"/><Relationship Id="rId27" Type="http://schemas.openxmlformats.org/officeDocument/2006/relationships/tags" Target="../tags/tag413.xml"/><Relationship Id="rId43" Type="http://schemas.openxmlformats.org/officeDocument/2006/relationships/tags" Target="../tags/tag429.xml"/><Relationship Id="rId48" Type="http://schemas.openxmlformats.org/officeDocument/2006/relationships/tags" Target="../tags/tag434.xml"/><Relationship Id="rId64" Type="http://schemas.openxmlformats.org/officeDocument/2006/relationships/tags" Target="../tags/tag450.xml"/><Relationship Id="rId69" Type="http://schemas.openxmlformats.org/officeDocument/2006/relationships/tags" Target="../tags/tag455.xml"/><Relationship Id="rId113" Type="http://schemas.openxmlformats.org/officeDocument/2006/relationships/tags" Target="../tags/tag499.xml"/><Relationship Id="rId118" Type="http://schemas.openxmlformats.org/officeDocument/2006/relationships/tags" Target="../tags/tag504.xml"/><Relationship Id="rId80" Type="http://schemas.openxmlformats.org/officeDocument/2006/relationships/tags" Target="../tags/tag466.xml"/><Relationship Id="rId85" Type="http://schemas.openxmlformats.org/officeDocument/2006/relationships/tags" Target="../tags/tag471.xml"/><Relationship Id="rId12" Type="http://schemas.openxmlformats.org/officeDocument/2006/relationships/tags" Target="../tags/tag398.xml"/><Relationship Id="rId17" Type="http://schemas.openxmlformats.org/officeDocument/2006/relationships/tags" Target="../tags/tag403.xml"/><Relationship Id="rId33" Type="http://schemas.openxmlformats.org/officeDocument/2006/relationships/tags" Target="../tags/tag419.xml"/><Relationship Id="rId38" Type="http://schemas.openxmlformats.org/officeDocument/2006/relationships/tags" Target="../tags/tag424.xml"/><Relationship Id="rId59" Type="http://schemas.openxmlformats.org/officeDocument/2006/relationships/tags" Target="../tags/tag445.xml"/><Relationship Id="rId103" Type="http://schemas.openxmlformats.org/officeDocument/2006/relationships/tags" Target="../tags/tag489.xml"/><Relationship Id="rId108" Type="http://schemas.openxmlformats.org/officeDocument/2006/relationships/tags" Target="../tags/tag494.xml"/><Relationship Id="rId124" Type="http://schemas.openxmlformats.org/officeDocument/2006/relationships/tags" Target="../tags/tag510.xml"/><Relationship Id="rId129" Type="http://schemas.openxmlformats.org/officeDocument/2006/relationships/image" Target="../media/image1.emf"/><Relationship Id="rId54" Type="http://schemas.openxmlformats.org/officeDocument/2006/relationships/tags" Target="../tags/tag440.xml"/><Relationship Id="rId70" Type="http://schemas.openxmlformats.org/officeDocument/2006/relationships/tags" Target="../tags/tag456.xml"/><Relationship Id="rId75" Type="http://schemas.openxmlformats.org/officeDocument/2006/relationships/tags" Target="../tags/tag461.xml"/><Relationship Id="rId91" Type="http://schemas.openxmlformats.org/officeDocument/2006/relationships/tags" Target="../tags/tag477.xml"/><Relationship Id="rId96" Type="http://schemas.openxmlformats.org/officeDocument/2006/relationships/tags" Target="../tags/tag482.xml"/><Relationship Id="rId1" Type="http://schemas.openxmlformats.org/officeDocument/2006/relationships/vmlDrawing" Target="../drawings/vmlDrawing11.vml"/><Relationship Id="rId6" Type="http://schemas.openxmlformats.org/officeDocument/2006/relationships/tags" Target="../tags/tag392.xml"/><Relationship Id="rId23" Type="http://schemas.openxmlformats.org/officeDocument/2006/relationships/tags" Target="../tags/tag409.xml"/><Relationship Id="rId28" Type="http://schemas.openxmlformats.org/officeDocument/2006/relationships/tags" Target="../tags/tag414.xml"/><Relationship Id="rId49" Type="http://schemas.openxmlformats.org/officeDocument/2006/relationships/tags" Target="../tags/tag435.xml"/><Relationship Id="rId114" Type="http://schemas.openxmlformats.org/officeDocument/2006/relationships/tags" Target="../tags/tag500.xml"/><Relationship Id="rId119" Type="http://schemas.openxmlformats.org/officeDocument/2006/relationships/tags" Target="../tags/tag505.xml"/><Relationship Id="rId44" Type="http://schemas.openxmlformats.org/officeDocument/2006/relationships/tags" Target="../tags/tag430.xml"/><Relationship Id="rId60" Type="http://schemas.openxmlformats.org/officeDocument/2006/relationships/tags" Target="../tags/tag446.xml"/><Relationship Id="rId65" Type="http://schemas.openxmlformats.org/officeDocument/2006/relationships/tags" Target="../tags/tag451.xml"/><Relationship Id="rId81" Type="http://schemas.openxmlformats.org/officeDocument/2006/relationships/tags" Target="../tags/tag467.xml"/><Relationship Id="rId86" Type="http://schemas.openxmlformats.org/officeDocument/2006/relationships/tags" Target="../tags/tag472.xml"/><Relationship Id="rId130" Type="http://schemas.openxmlformats.org/officeDocument/2006/relationships/chart" Target="../charts/chart10.xml"/><Relationship Id="rId13" Type="http://schemas.openxmlformats.org/officeDocument/2006/relationships/tags" Target="../tags/tag399.xml"/><Relationship Id="rId18" Type="http://schemas.openxmlformats.org/officeDocument/2006/relationships/tags" Target="../tags/tag404.xml"/><Relationship Id="rId39" Type="http://schemas.openxmlformats.org/officeDocument/2006/relationships/tags" Target="../tags/tag425.xml"/><Relationship Id="rId109" Type="http://schemas.openxmlformats.org/officeDocument/2006/relationships/tags" Target="../tags/tag495.xml"/><Relationship Id="rId34" Type="http://schemas.openxmlformats.org/officeDocument/2006/relationships/tags" Target="../tags/tag420.xml"/><Relationship Id="rId50" Type="http://schemas.openxmlformats.org/officeDocument/2006/relationships/tags" Target="../tags/tag436.xml"/><Relationship Id="rId55" Type="http://schemas.openxmlformats.org/officeDocument/2006/relationships/tags" Target="../tags/tag441.xml"/><Relationship Id="rId76" Type="http://schemas.openxmlformats.org/officeDocument/2006/relationships/tags" Target="../tags/tag462.xml"/><Relationship Id="rId97" Type="http://schemas.openxmlformats.org/officeDocument/2006/relationships/tags" Target="../tags/tag483.xml"/><Relationship Id="rId104" Type="http://schemas.openxmlformats.org/officeDocument/2006/relationships/tags" Target="../tags/tag490.xml"/><Relationship Id="rId120" Type="http://schemas.openxmlformats.org/officeDocument/2006/relationships/tags" Target="../tags/tag506.xml"/><Relationship Id="rId125" Type="http://schemas.openxmlformats.org/officeDocument/2006/relationships/tags" Target="../tags/tag511.xml"/><Relationship Id="rId7" Type="http://schemas.openxmlformats.org/officeDocument/2006/relationships/tags" Target="../tags/tag393.xml"/><Relationship Id="rId71" Type="http://schemas.openxmlformats.org/officeDocument/2006/relationships/tags" Target="../tags/tag457.xml"/><Relationship Id="rId92" Type="http://schemas.openxmlformats.org/officeDocument/2006/relationships/tags" Target="../tags/tag478.xml"/><Relationship Id="rId2" Type="http://schemas.openxmlformats.org/officeDocument/2006/relationships/tags" Target="../tags/tag388.xml"/><Relationship Id="rId29" Type="http://schemas.openxmlformats.org/officeDocument/2006/relationships/tags" Target="../tags/tag415.xml"/><Relationship Id="rId24" Type="http://schemas.openxmlformats.org/officeDocument/2006/relationships/tags" Target="../tags/tag410.xml"/><Relationship Id="rId40" Type="http://schemas.openxmlformats.org/officeDocument/2006/relationships/tags" Target="../tags/tag426.xml"/><Relationship Id="rId45" Type="http://schemas.openxmlformats.org/officeDocument/2006/relationships/tags" Target="../tags/tag431.xml"/><Relationship Id="rId66" Type="http://schemas.openxmlformats.org/officeDocument/2006/relationships/tags" Target="../tags/tag452.xml"/><Relationship Id="rId87" Type="http://schemas.openxmlformats.org/officeDocument/2006/relationships/tags" Target="../tags/tag473.xml"/><Relationship Id="rId110" Type="http://schemas.openxmlformats.org/officeDocument/2006/relationships/tags" Target="../tags/tag496.xml"/><Relationship Id="rId115" Type="http://schemas.openxmlformats.org/officeDocument/2006/relationships/tags" Target="../tags/tag501.xml"/><Relationship Id="rId131" Type="http://schemas.openxmlformats.org/officeDocument/2006/relationships/chart" Target="../charts/chart11.xml"/><Relationship Id="rId61" Type="http://schemas.openxmlformats.org/officeDocument/2006/relationships/tags" Target="../tags/tag447.xml"/><Relationship Id="rId82" Type="http://schemas.openxmlformats.org/officeDocument/2006/relationships/tags" Target="../tags/tag468.xml"/><Relationship Id="rId19" Type="http://schemas.openxmlformats.org/officeDocument/2006/relationships/tags" Target="../tags/tag405.xml"/><Relationship Id="rId14" Type="http://schemas.openxmlformats.org/officeDocument/2006/relationships/tags" Target="../tags/tag400.xml"/><Relationship Id="rId30" Type="http://schemas.openxmlformats.org/officeDocument/2006/relationships/tags" Target="../tags/tag416.xml"/><Relationship Id="rId35" Type="http://schemas.openxmlformats.org/officeDocument/2006/relationships/tags" Target="../tags/tag421.xml"/><Relationship Id="rId56" Type="http://schemas.openxmlformats.org/officeDocument/2006/relationships/tags" Target="../tags/tag442.xml"/><Relationship Id="rId77" Type="http://schemas.openxmlformats.org/officeDocument/2006/relationships/tags" Target="../tags/tag463.xml"/><Relationship Id="rId100" Type="http://schemas.openxmlformats.org/officeDocument/2006/relationships/tags" Target="../tags/tag486.xml"/><Relationship Id="rId105" Type="http://schemas.openxmlformats.org/officeDocument/2006/relationships/tags" Target="../tags/tag491.xml"/><Relationship Id="rId126" Type="http://schemas.openxmlformats.org/officeDocument/2006/relationships/slideLayout" Target="../slideLayouts/slideLayout5.xml"/><Relationship Id="rId8" Type="http://schemas.openxmlformats.org/officeDocument/2006/relationships/tags" Target="../tags/tag394.xml"/><Relationship Id="rId51" Type="http://schemas.openxmlformats.org/officeDocument/2006/relationships/tags" Target="../tags/tag437.xml"/><Relationship Id="rId72" Type="http://schemas.openxmlformats.org/officeDocument/2006/relationships/tags" Target="../tags/tag458.xml"/><Relationship Id="rId93" Type="http://schemas.openxmlformats.org/officeDocument/2006/relationships/tags" Target="../tags/tag479.xml"/><Relationship Id="rId98" Type="http://schemas.openxmlformats.org/officeDocument/2006/relationships/tags" Target="../tags/tag484.xml"/><Relationship Id="rId121" Type="http://schemas.openxmlformats.org/officeDocument/2006/relationships/tags" Target="../tags/tag507.xml"/><Relationship Id="rId3" Type="http://schemas.openxmlformats.org/officeDocument/2006/relationships/tags" Target="../tags/tag389.xml"/><Relationship Id="rId25" Type="http://schemas.openxmlformats.org/officeDocument/2006/relationships/tags" Target="../tags/tag411.xml"/><Relationship Id="rId46" Type="http://schemas.openxmlformats.org/officeDocument/2006/relationships/tags" Target="../tags/tag432.xml"/><Relationship Id="rId67" Type="http://schemas.openxmlformats.org/officeDocument/2006/relationships/tags" Target="../tags/tag453.xml"/><Relationship Id="rId116" Type="http://schemas.openxmlformats.org/officeDocument/2006/relationships/tags" Target="../tags/tag502.xml"/><Relationship Id="rId20" Type="http://schemas.openxmlformats.org/officeDocument/2006/relationships/tags" Target="../tags/tag406.xml"/><Relationship Id="rId41" Type="http://schemas.openxmlformats.org/officeDocument/2006/relationships/tags" Target="../tags/tag427.xml"/><Relationship Id="rId62" Type="http://schemas.openxmlformats.org/officeDocument/2006/relationships/tags" Target="../tags/tag448.xml"/><Relationship Id="rId83" Type="http://schemas.openxmlformats.org/officeDocument/2006/relationships/tags" Target="../tags/tag469.xml"/><Relationship Id="rId88" Type="http://schemas.openxmlformats.org/officeDocument/2006/relationships/tags" Target="../tags/tag474.xml"/><Relationship Id="rId111" Type="http://schemas.openxmlformats.org/officeDocument/2006/relationships/tags" Target="../tags/tag497.xml"/><Relationship Id="rId132" Type="http://schemas.openxmlformats.org/officeDocument/2006/relationships/chart" Target="../charts/chart12.xml"/><Relationship Id="rId15" Type="http://schemas.openxmlformats.org/officeDocument/2006/relationships/tags" Target="../tags/tag401.xml"/><Relationship Id="rId36" Type="http://schemas.openxmlformats.org/officeDocument/2006/relationships/tags" Target="../tags/tag422.xml"/><Relationship Id="rId57" Type="http://schemas.openxmlformats.org/officeDocument/2006/relationships/tags" Target="../tags/tag443.xml"/><Relationship Id="rId106" Type="http://schemas.openxmlformats.org/officeDocument/2006/relationships/tags" Target="../tags/tag492.xml"/><Relationship Id="rId127" Type="http://schemas.openxmlformats.org/officeDocument/2006/relationships/notesSlide" Target="../notesSlides/notesSlide3.xml"/><Relationship Id="rId10" Type="http://schemas.openxmlformats.org/officeDocument/2006/relationships/tags" Target="../tags/tag396.xml"/><Relationship Id="rId31" Type="http://schemas.openxmlformats.org/officeDocument/2006/relationships/tags" Target="../tags/tag417.xml"/><Relationship Id="rId52" Type="http://schemas.openxmlformats.org/officeDocument/2006/relationships/tags" Target="../tags/tag438.xml"/><Relationship Id="rId73" Type="http://schemas.openxmlformats.org/officeDocument/2006/relationships/tags" Target="../tags/tag459.xml"/><Relationship Id="rId78" Type="http://schemas.openxmlformats.org/officeDocument/2006/relationships/tags" Target="../tags/tag464.xml"/><Relationship Id="rId94" Type="http://schemas.openxmlformats.org/officeDocument/2006/relationships/tags" Target="../tags/tag480.xml"/><Relationship Id="rId99" Type="http://schemas.openxmlformats.org/officeDocument/2006/relationships/tags" Target="../tags/tag485.xml"/><Relationship Id="rId101" Type="http://schemas.openxmlformats.org/officeDocument/2006/relationships/tags" Target="../tags/tag487.xml"/><Relationship Id="rId122" Type="http://schemas.openxmlformats.org/officeDocument/2006/relationships/tags" Target="../tags/tag508.xml"/><Relationship Id="rId4" Type="http://schemas.openxmlformats.org/officeDocument/2006/relationships/tags" Target="../tags/tag390.xml"/><Relationship Id="rId9" Type="http://schemas.openxmlformats.org/officeDocument/2006/relationships/tags" Target="../tags/tag395.xml"/><Relationship Id="rId26" Type="http://schemas.openxmlformats.org/officeDocument/2006/relationships/tags" Target="../tags/tag412.xml"/></Relationships>
</file>

<file path=ppt/slides/_rels/slide19.xml.rels><?xml version="1.0" encoding="UTF-8" standalone="yes"?>
<Relationships xmlns="http://schemas.openxmlformats.org/package/2006/relationships"><Relationship Id="rId8" Type="http://schemas.openxmlformats.org/officeDocument/2006/relationships/tags" Target="../tags/tag518.xml"/><Relationship Id="rId13" Type="http://schemas.openxmlformats.org/officeDocument/2006/relationships/tags" Target="../tags/tag523.xml"/><Relationship Id="rId18" Type="http://schemas.openxmlformats.org/officeDocument/2006/relationships/tags" Target="../tags/tag528.xml"/><Relationship Id="rId3" Type="http://schemas.openxmlformats.org/officeDocument/2006/relationships/tags" Target="../tags/tag513.xml"/><Relationship Id="rId21" Type="http://schemas.openxmlformats.org/officeDocument/2006/relationships/oleObject" Target="../embeddings/oleObject14.bin"/><Relationship Id="rId7" Type="http://schemas.openxmlformats.org/officeDocument/2006/relationships/tags" Target="../tags/tag517.xml"/><Relationship Id="rId12" Type="http://schemas.openxmlformats.org/officeDocument/2006/relationships/tags" Target="../tags/tag522.xml"/><Relationship Id="rId17" Type="http://schemas.openxmlformats.org/officeDocument/2006/relationships/tags" Target="../tags/tag527.xml"/><Relationship Id="rId2" Type="http://schemas.openxmlformats.org/officeDocument/2006/relationships/tags" Target="../tags/tag512.xml"/><Relationship Id="rId16" Type="http://schemas.openxmlformats.org/officeDocument/2006/relationships/tags" Target="../tags/tag526.xml"/><Relationship Id="rId20"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tags" Target="../tags/tag516.xml"/><Relationship Id="rId11" Type="http://schemas.openxmlformats.org/officeDocument/2006/relationships/tags" Target="../tags/tag521.xml"/><Relationship Id="rId24" Type="http://schemas.openxmlformats.org/officeDocument/2006/relationships/chart" Target="../charts/chart14.xml"/><Relationship Id="rId5" Type="http://schemas.openxmlformats.org/officeDocument/2006/relationships/tags" Target="../tags/tag515.xml"/><Relationship Id="rId15" Type="http://schemas.openxmlformats.org/officeDocument/2006/relationships/tags" Target="../tags/tag525.xml"/><Relationship Id="rId23" Type="http://schemas.openxmlformats.org/officeDocument/2006/relationships/chart" Target="../charts/chart13.xml"/><Relationship Id="rId10" Type="http://schemas.openxmlformats.org/officeDocument/2006/relationships/tags" Target="../tags/tag520.xml"/><Relationship Id="rId19" Type="http://schemas.openxmlformats.org/officeDocument/2006/relationships/tags" Target="../tags/tag529.xml"/><Relationship Id="rId4" Type="http://schemas.openxmlformats.org/officeDocument/2006/relationships/tags" Target="../tags/tag514.xml"/><Relationship Id="rId9" Type="http://schemas.openxmlformats.org/officeDocument/2006/relationships/tags" Target="../tags/tag519.xml"/><Relationship Id="rId14" Type="http://schemas.openxmlformats.org/officeDocument/2006/relationships/tags" Target="../tags/tag524.xml"/><Relationship Id="rId22"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31.xml"/><Relationship Id="rId7" Type="http://schemas.openxmlformats.org/officeDocument/2006/relationships/oleObject" Target="../embeddings/oleObject15.bin"/><Relationship Id="rId2" Type="http://schemas.openxmlformats.org/officeDocument/2006/relationships/tags" Target="../tags/tag530.xml"/><Relationship Id="rId1" Type="http://schemas.openxmlformats.org/officeDocument/2006/relationships/vmlDrawing" Target="../drawings/vmlDrawing13.vml"/><Relationship Id="rId6" Type="http://schemas.openxmlformats.org/officeDocument/2006/relationships/slideLayout" Target="../slideLayouts/slideLayout5.xml"/><Relationship Id="rId5" Type="http://schemas.openxmlformats.org/officeDocument/2006/relationships/tags" Target="../tags/tag533.xml"/><Relationship Id="rId10" Type="http://schemas.openxmlformats.org/officeDocument/2006/relationships/chart" Target="../charts/chart16.xml"/><Relationship Id="rId4" Type="http://schemas.openxmlformats.org/officeDocument/2006/relationships/tags" Target="../tags/tag532.xml"/><Relationship Id="rId9" Type="http://schemas.openxmlformats.org/officeDocument/2006/relationships/chart" Target="../charts/char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3" Type="http://schemas.openxmlformats.org/officeDocument/2006/relationships/tags" Target="../tags/tag545.xml"/><Relationship Id="rId18" Type="http://schemas.openxmlformats.org/officeDocument/2006/relationships/tags" Target="../tags/tag550.xml"/><Relationship Id="rId26" Type="http://schemas.openxmlformats.org/officeDocument/2006/relationships/tags" Target="../tags/tag558.xml"/><Relationship Id="rId39" Type="http://schemas.openxmlformats.org/officeDocument/2006/relationships/tags" Target="../tags/tag571.xml"/><Relationship Id="rId21" Type="http://schemas.openxmlformats.org/officeDocument/2006/relationships/tags" Target="../tags/tag553.xml"/><Relationship Id="rId34" Type="http://schemas.openxmlformats.org/officeDocument/2006/relationships/tags" Target="../tags/tag566.xml"/><Relationship Id="rId42" Type="http://schemas.openxmlformats.org/officeDocument/2006/relationships/tags" Target="../tags/tag574.xml"/><Relationship Id="rId47" Type="http://schemas.openxmlformats.org/officeDocument/2006/relationships/tags" Target="../tags/tag579.xml"/><Relationship Id="rId50" Type="http://schemas.openxmlformats.org/officeDocument/2006/relationships/tags" Target="../tags/tag582.xml"/><Relationship Id="rId55" Type="http://schemas.openxmlformats.org/officeDocument/2006/relationships/oleObject" Target="../embeddings/oleObject16.bin"/><Relationship Id="rId7" Type="http://schemas.openxmlformats.org/officeDocument/2006/relationships/tags" Target="../tags/tag539.xml"/><Relationship Id="rId2" Type="http://schemas.openxmlformats.org/officeDocument/2006/relationships/tags" Target="../tags/tag534.xml"/><Relationship Id="rId16" Type="http://schemas.openxmlformats.org/officeDocument/2006/relationships/tags" Target="../tags/tag548.xml"/><Relationship Id="rId29" Type="http://schemas.openxmlformats.org/officeDocument/2006/relationships/tags" Target="../tags/tag561.xml"/><Relationship Id="rId11" Type="http://schemas.openxmlformats.org/officeDocument/2006/relationships/tags" Target="../tags/tag543.xml"/><Relationship Id="rId24" Type="http://schemas.openxmlformats.org/officeDocument/2006/relationships/tags" Target="../tags/tag556.xml"/><Relationship Id="rId32" Type="http://schemas.openxmlformats.org/officeDocument/2006/relationships/tags" Target="../tags/tag564.xml"/><Relationship Id="rId37" Type="http://schemas.openxmlformats.org/officeDocument/2006/relationships/tags" Target="../tags/tag569.xml"/><Relationship Id="rId40" Type="http://schemas.openxmlformats.org/officeDocument/2006/relationships/tags" Target="../tags/tag572.xml"/><Relationship Id="rId45" Type="http://schemas.openxmlformats.org/officeDocument/2006/relationships/tags" Target="../tags/tag577.xml"/><Relationship Id="rId53" Type="http://schemas.openxmlformats.org/officeDocument/2006/relationships/tags" Target="../tags/tag585.xml"/><Relationship Id="rId58" Type="http://schemas.openxmlformats.org/officeDocument/2006/relationships/chart" Target="../charts/chart18.xml"/><Relationship Id="rId5" Type="http://schemas.openxmlformats.org/officeDocument/2006/relationships/tags" Target="../tags/tag537.xml"/><Relationship Id="rId19" Type="http://schemas.openxmlformats.org/officeDocument/2006/relationships/tags" Target="../tags/tag551.xml"/><Relationship Id="rId4" Type="http://schemas.openxmlformats.org/officeDocument/2006/relationships/tags" Target="../tags/tag536.xml"/><Relationship Id="rId9" Type="http://schemas.openxmlformats.org/officeDocument/2006/relationships/tags" Target="../tags/tag541.xml"/><Relationship Id="rId14" Type="http://schemas.openxmlformats.org/officeDocument/2006/relationships/tags" Target="../tags/tag546.xml"/><Relationship Id="rId22" Type="http://schemas.openxmlformats.org/officeDocument/2006/relationships/tags" Target="../tags/tag554.xml"/><Relationship Id="rId27" Type="http://schemas.openxmlformats.org/officeDocument/2006/relationships/tags" Target="../tags/tag559.xml"/><Relationship Id="rId30" Type="http://schemas.openxmlformats.org/officeDocument/2006/relationships/tags" Target="../tags/tag562.xml"/><Relationship Id="rId35" Type="http://schemas.openxmlformats.org/officeDocument/2006/relationships/tags" Target="../tags/tag567.xml"/><Relationship Id="rId43" Type="http://schemas.openxmlformats.org/officeDocument/2006/relationships/tags" Target="../tags/tag575.xml"/><Relationship Id="rId48" Type="http://schemas.openxmlformats.org/officeDocument/2006/relationships/tags" Target="../tags/tag580.xml"/><Relationship Id="rId56" Type="http://schemas.openxmlformats.org/officeDocument/2006/relationships/image" Target="../media/image18.emf"/><Relationship Id="rId8" Type="http://schemas.openxmlformats.org/officeDocument/2006/relationships/tags" Target="../tags/tag540.xml"/><Relationship Id="rId51" Type="http://schemas.openxmlformats.org/officeDocument/2006/relationships/tags" Target="../tags/tag583.xml"/><Relationship Id="rId3" Type="http://schemas.openxmlformats.org/officeDocument/2006/relationships/tags" Target="../tags/tag535.xml"/><Relationship Id="rId12" Type="http://schemas.openxmlformats.org/officeDocument/2006/relationships/tags" Target="../tags/tag544.xml"/><Relationship Id="rId17" Type="http://schemas.openxmlformats.org/officeDocument/2006/relationships/tags" Target="../tags/tag549.xml"/><Relationship Id="rId25" Type="http://schemas.openxmlformats.org/officeDocument/2006/relationships/tags" Target="../tags/tag557.xml"/><Relationship Id="rId33" Type="http://schemas.openxmlformats.org/officeDocument/2006/relationships/tags" Target="../tags/tag565.xml"/><Relationship Id="rId38" Type="http://schemas.openxmlformats.org/officeDocument/2006/relationships/tags" Target="../tags/tag570.xml"/><Relationship Id="rId46" Type="http://schemas.openxmlformats.org/officeDocument/2006/relationships/tags" Target="../tags/tag578.xml"/><Relationship Id="rId20" Type="http://schemas.openxmlformats.org/officeDocument/2006/relationships/tags" Target="../tags/tag552.xml"/><Relationship Id="rId41" Type="http://schemas.openxmlformats.org/officeDocument/2006/relationships/tags" Target="../tags/tag573.xml"/><Relationship Id="rId54"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tags" Target="../tags/tag538.xml"/><Relationship Id="rId15" Type="http://schemas.openxmlformats.org/officeDocument/2006/relationships/tags" Target="../tags/tag547.xml"/><Relationship Id="rId23" Type="http://schemas.openxmlformats.org/officeDocument/2006/relationships/tags" Target="../tags/tag555.xml"/><Relationship Id="rId28" Type="http://schemas.openxmlformats.org/officeDocument/2006/relationships/tags" Target="../tags/tag560.xml"/><Relationship Id="rId36" Type="http://schemas.openxmlformats.org/officeDocument/2006/relationships/tags" Target="../tags/tag568.xml"/><Relationship Id="rId49" Type="http://schemas.openxmlformats.org/officeDocument/2006/relationships/tags" Target="../tags/tag581.xml"/><Relationship Id="rId57" Type="http://schemas.openxmlformats.org/officeDocument/2006/relationships/chart" Target="../charts/chart17.xml"/><Relationship Id="rId10" Type="http://schemas.openxmlformats.org/officeDocument/2006/relationships/tags" Target="../tags/tag542.xml"/><Relationship Id="rId31" Type="http://schemas.openxmlformats.org/officeDocument/2006/relationships/tags" Target="../tags/tag563.xml"/><Relationship Id="rId44" Type="http://schemas.openxmlformats.org/officeDocument/2006/relationships/tags" Target="../tags/tag576.xml"/><Relationship Id="rId52" Type="http://schemas.openxmlformats.org/officeDocument/2006/relationships/tags" Target="../tags/tag58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6" Type="http://schemas.openxmlformats.org/officeDocument/2006/relationships/tags" Target="../tags/tag610.xml"/><Relationship Id="rId21" Type="http://schemas.openxmlformats.org/officeDocument/2006/relationships/tags" Target="../tags/tag605.xml"/><Relationship Id="rId42" Type="http://schemas.openxmlformats.org/officeDocument/2006/relationships/tags" Target="../tags/tag626.xml"/><Relationship Id="rId47" Type="http://schemas.openxmlformats.org/officeDocument/2006/relationships/tags" Target="../tags/tag631.xml"/><Relationship Id="rId63" Type="http://schemas.openxmlformats.org/officeDocument/2006/relationships/tags" Target="../tags/tag647.xml"/><Relationship Id="rId68" Type="http://schemas.openxmlformats.org/officeDocument/2006/relationships/tags" Target="../tags/tag652.xml"/><Relationship Id="rId84" Type="http://schemas.openxmlformats.org/officeDocument/2006/relationships/chart" Target="../charts/chart19.xml"/><Relationship Id="rId16" Type="http://schemas.openxmlformats.org/officeDocument/2006/relationships/tags" Target="../tags/tag600.xml"/><Relationship Id="rId11" Type="http://schemas.openxmlformats.org/officeDocument/2006/relationships/tags" Target="../tags/tag595.xml"/><Relationship Id="rId32" Type="http://schemas.openxmlformats.org/officeDocument/2006/relationships/tags" Target="../tags/tag616.xml"/><Relationship Id="rId37" Type="http://schemas.openxmlformats.org/officeDocument/2006/relationships/tags" Target="../tags/tag621.xml"/><Relationship Id="rId53" Type="http://schemas.openxmlformats.org/officeDocument/2006/relationships/tags" Target="../tags/tag637.xml"/><Relationship Id="rId58" Type="http://schemas.openxmlformats.org/officeDocument/2006/relationships/tags" Target="../tags/tag642.xml"/><Relationship Id="rId74" Type="http://schemas.openxmlformats.org/officeDocument/2006/relationships/tags" Target="../tags/tag658.xml"/><Relationship Id="rId79" Type="http://schemas.openxmlformats.org/officeDocument/2006/relationships/tags" Target="../tags/tag663.xml"/><Relationship Id="rId5" Type="http://schemas.openxmlformats.org/officeDocument/2006/relationships/tags" Target="../tags/tag589.xml"/><Relationship Id="rId19" Type="http://schemas.openxmlformats.org/officeDocument/2006/relationships/tags" Target="../tags/tag603.xml"/><Relationship Id="rId14" Type="http://schemas.openxmlformats.org/officeDocument/2006/relationships/tags" Target="../tags/tag598.xml"/><Relationship Id="rId22" Type="http://schemas.openxmlformats.org/officeDocument/2006/relationships/tags" Target="../tags/tag606.xml"/><Relationship Id="rId27" Type="http://schemas.openxmlformats.org/officeDocument/2006/relationships/tags" Target="../tags/tag611.xml"/><Relationship Id="rId30" Type="http://schemas.openxmlformats.org/officeDocument/2006/relationships/tags" Target="../tags/tag614.xml"/><Relationship Id="rId35" Type="http://schemas.openxmlformats.org/officeDocument/2006/relationships/tags" Target="../tags/tag619.xml"/><Relationship Id="rId43" Type="http://schemas.openxmlformats.org/officeDocument/2006/relationships/tags" Target="../tags/tag627.xml"/><Relationship Id="rId48" Type="http://schemas.openxmlformats.org/officeDocument/2006/relationships/tags" Target="../tags/tag632.xml"/><Relationship Id="rId56" Type="http://schemas.openxmlformats.org/officeDocument/2006/relationships/tags" Target="../tags/tag640.xml"/><Relationship Id="rId64" Type="http://schemas.openxmlformats.org/officeDocument/2006/relationships/tags" Target="../tags/tag648.xml"/><Relationship Id="rId69" Type="http://schemas.openxmlformats.org/officeDocument/2006/relationships/tags" Target="../tags/tag653.xml"/><Relationship Id="rId77" Type="http://schemas.openxmlformats.org/officeDocument/2006/relationships/tags" Target="../tags/tag661.xml"/><Relationship Id="rId8" Type="http://schemas.openxmlformats.org/officeDocument/2006/relationships/tags" Target="../tags/tag592.xml"/><Relationship Id="rId51" Type="http://schemas.openxmlformats.org/officeDocument/2006/relationships/tags" Target="../tags/tag635.xml"/><Relationship Id="rId72" Type="http://schemas.openxmlformats.org/officeDocument/2006/relationships/tags" Target="../tags/tag656.xml"/><Relationship Id="rId80" Type="http://schemas.openxmlformats.org/officeDocument/2006/relationships/tags" Target="../tags/tag664.xml"/><Relationship Id="rId85" Type="http://schemas.openxmlformats.org/officeDocument/2006/relationships/chart" Target="../charts/chart20.xml"/><Relationship Id="rId3" Type="http://schemas.openxmlformats.org/officeDocument/2006/relationships/tags" Target="../tags/tag587.xml"/><Relationship Id="rId12" Type="http://schemas.openxmlformats.org/officeDocument/2006/relationships/tags" Target="../tags/tag596.xml"/><Relationship Id="rId17" Type="http://schemas.openxmlformats.org/officeDocument/2006/relationships/tags" Target="../tags/tag601.xml"/><Relationship Id="rId25" Type="http://schemas.openxmlformats.org/officeDocument/2006/relationships/tags" Target="../tags/tag609.xml"/><Relationship Id="rId33" Type="http://schemas.openxmlformats.org/officeDocument/2006/relationships/tags" Target="../tags/tag617.xml"/><Relationship Id="rId38" Type="http://schemas.openxmlformats.org/officeDocument/2006/relationships/tags" Target="../tags/tag622.xml"/><Relationship Id="rId46" Type="http://schemas.openxmlformats.org/officeDocument/2006/relationships/tags" Target="../tags/tag630.xml"/><Relationship Id="rId59" Type="http://schemas.openxmlformats.org/officeDocument/2006/relationships/tags" Target="../tags/tag643.xml"/><Relationship Id="rId67" Type="http://schemas.openxmlformats.org/officeDocument/2006/relationships/tags" Target="../tags/tag651.xml"/><Relationship Id="rId20" Type="http://schemas.openxmlformats.org/officeDocument/2006/relationships/tags" Target="../tags/tag604.xml"/><Relationship Id="rId41" Type="http://schemas.openxmlformats.org/officeDocument/2006/relationships/tags" Target="../tags/tag625.xml"/><Relationship Id="rId54" Type="http://schemas.openxmlformats.org/officeDocument/2006/relationships/tags" Target="../tags/tag638.xml"/><Relationship Id="rId62" Type="http://schemas.openxmlformats.org/officeDocument/2006/relationships/tags" Target="../tags/tag646.xml"/><Relationship Id="rId70" Type="http://schemas.openxmlformats.org/officeDocument/2006/relationships/tags" Target="../tags/tag654.xml"/><Relationship Id="rId75" Type="http://schemas.openxmlformats.org/officeDocument/2006/relationships/tags" Target="../tags/tag659.xml"/><Relationship Id="rId83" Type="http://schemas.openxmlformats.org/officeDocument/2006/relationships/image" Target="../media/image18.emf"/><Relationship Id="rId1" Type="http://schemas.openxmlformats.org/officeDocument/2006/relationships/vmlDrawing" Target="../drawings/vmlDrawing15.vml"/><Relationship Id="rId6" Type="http://schemas.openxmlformats.org/officeDocument/2006/relationships/tags" Target="../tags/tag590.xml"/><Relationship Id="rId15" Type="http://schemas.openxmlformats.org/officeDocument/2006/relationships/tags" Target="../tags/tag599.xml"/><Relationship Id="rId23" Type="http://schemas.openxmlformats.org/officeDocument/2006/relationships/tags" Target="../tags/tag607.xml"/><Relationship Id="rId28" Type="http://schemas.openxmlformats.org/officeDocument/2006/relationships/tags" Target="../tags/tag612.xml"/><Relationship Id="rId36" Type="http://schemas.openxmlformats.org/officeDocument/2006/relationships/tags" Target="../tags/tag620.xml"/><Relationship Id="rId49" Type="http://schemas.openxmlformats.org/officeDocument/2006/relationships/tags" Target="../tags/tag633.xml"/><Relationship Id="rId57" Type="http://schemas.openxmlformats.org/officeDocument/2006/relationships/tags" Target="../tags/tag641.xml"/><Relationship Id="rId10" Type="http://schemas.openxmlformats.org/officeDocument/2006/relationships/tags" Target="../tags/tag594.xml"/><Relationship Id="rId31" Type="http://schemas.openxmlformats.org/officeDocument/2006/relationships/tags" Target="../tags/tag615.xml"/><Relationship Id="rId44" Type="http://schemas.openxmlformats.org/officeDocument/2006/relationships/tags" Target="../tags/tag628.xml"/><Relationship Id="rId52" Type="http://schemas.openxmlformats.org/officeDocument/2006/relationships/tags" Target="../tags/tag636.xml"/><Relationship Id="rId60" Type="http://schemas.openxmlformats.org/officeDocument/2006/relationships/tags" Target="../tags/tag644.xml"/><Relationship Id="rId65" Type="http://schemas.openxmlformats.org/officeDocument/2006/relationships/tags" Target="../tags/tag649.xml"/><Relationship Id="rId73" Type="http://schemas.openxmlformats.org/officeDocument/2006/relationships/tags" Target="../tags/tag657.xml"/><Relationship Id="rId78" Type="http://schemas.openxmlformats.org/officeDocument/2006/relationships/tags" Target="../tags/tag662.xml"/><Relationship Id="rId81" Type="http://schemas.openxmlformats.org/officeDocument/2006/relationships/slideLayout" Target="../slideLayouts/slideLayout5.xml"/><Relationship Id="rId4" Type="http://schemas.openxmlformats.org/officeDocument/2006/relationships/tags" Target="../tags/tag588.xml"/><Relationship Id="rId9" Type="http://schemas.openxmlformats.org/officeDocument/2006/relationships/tags" Target="../tags/tag593.xml"/><Relationship Id="rId13" Type="http://schemas.openxmlformats.org/officeDocument/2006/relationships/tags" Target="../tags/tag597.xml"/><Relationship Id="rId18" Type="http://schemas.openxmlformats.org/officeDocument/2006/relationships/tags" Target="../tags/tag602.xml"/><Relationship Id="rId39" Type="http://schemas.openxmlformats.org/officeDocument/2006/relationships/tags" Target="../tags/tag623.xml"/><Relationship Id="rId34" Type="http://schemas.openxmlformats.org/officeDocument/2006/relationships/tags" Target="../tags/tag618.xml"/><Relationship Id="rId50" Type="http://schemas.openxmlformats.org/officeDocument/2006/relationships/tags" Target="../tags/tag634.xml"/><Relationship Id="rId55" Type="http://schemas.openxmlformats.org/officeDocument/2006/relationships/tags" Target="../tags/tag639.xml"/><Relationship Id="rId76" Type="http://schemas.openxmlformats.org/officeDocument/2006/relationships/tags" Target="../tags/tag660.xml"/><Relationship Id="rId7" Type="http://schemas.openxmlformats.org/officeDocument/2006/relationships/tags" Target="../tags/tag591.xml"/><Relationship Id="rId71" Type="http://schemas.openxmlformats.org/officeDocument/2006/relationships/tags" Target="../tags/tag655.xml"/><Relationship Id="rId2" Type="http://schemas.openxmlformats.org/officeDocument/2006/relationships/tags" Target="../tags/tag586.xml"/><Relationship Id="rId29" Type="http://schemas.openxmlformats.org/officeDocument/2006/relationships/tags" Target="../tags/tag613.xml"/><Relationship Id="rId24" Type="http://schemas.openxmlformats.org/officeDocument/2006/relationships/tags" Target="../tags/tag608.xml"/><Relationship Id="rId40" Type="http://schemas.openxmlformats.org/officeDocument/2006/relationships/tags" Target="../tags/tag624.xml"/><Relationship Id="rId45" Type="http://schemas.openxmlformats.org/officeDocument/2006/relationships/tags" Target="../tags/tag629.xml"/><Relationship Id="rId66" Type="http://schemas.openxmlformats.org/officeDocument/2006/relationships/tags" Target="../tags/tag650.xml"/><Relationship Id="rId61" Type="http://schemas.openxmlformats.org/officeDocument/2006/relationships/tags" Target="../tags/tag645.xml"/><Relationship Id="rId82"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2" Type="http://schemas.openxmlformats.org/officeDocument/2006/relationships/hyperlink" Target="http://www.sertifikasialkes.kemkes.go.id/"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bpjs-kesehatan.go.id/bpjs/dmdocuments/773068a1f62f754f7bb77d06f18338f3.pdf" TargetMode="External"/><Relationship Id="rId3" Type="http://schemas.openxmlformats.org/officeDocument/2006/relationships/hyperlink" Target="http://regalkes.kemkes.go.id/informasi_alkes/PERMENKES%20No%201191%20Tahun%202010%20Tentang%20Penyalur%20Alat%20Kesehatan.pdf" TargetMode="External"/><Relationship Id="rId7" Type="http://schemas.openxmlformats.org/officeDocument/2006/relationships/hyperlink" Target="http://www.jkn.kemkes.go.id/attachment/unduhan/PMK%20No.%2028%20ttg%20Pedoman%20Pelaksanaan%20Program%20JKN.pdf" TargetMode="External"/><Relationship Id="rId2" Type="http://schemas.openxmlformats.org/officeDocument/2006/relationships/hyperlink" Target="http://regalkes.kemkes.go.id/informasi_alkes/Regulasi%20Lisensi%20Produk.pdf" TargetMode="External"/><Relationship Id="rId1" Type="http://schemas.openxmlformats.org/officeDocument/2006/relationships/slideLayout" Target="../slideLayouts/slideLayout5.xml"/><Relationship Id="rId6" Type="http://schemas.openxmlformats.org/officeDocument/2006/relationships/hyperlink" Target="http://regalkes.kemkes.go.id/informasi_alkes/Pedoman%20Ekspor%20Impor.pdf" TargetMode="External"/><Relationship Id="rId11" Type="http://schemas.openxmlformats.org/officeDocument/2006/relationships/hyperlink" Target="http://jdih.kemendag.go.id/peraturan/detail/1987/2" TargetMode="External"/><Relationship Id="rId5" Type="http://schemas.openxmlformats.org/officeDocument/2006/relationships/hyperlink" Target="http://regalkes.kemkes.go.id/informasi_alkes/Indonesia%20Guideline%20for%20Evaluation%20of%20Medical%20Device%20and%20IVD%202020.pdf" TargetMode="External"/><Relationship Id="rId10" Type="http://schemas.openxmlformats.org/officeDocument/2006/relationships/hyperlink" Target="http://jdih.kemendag.go.id/peraturan/detail/1883/2" TargetMode="External"/><Relationship Id="rId4" Type="http://schemas.openxmlformats.org/officeDocument/2006/relationships/hyperlink" Target="http://sertifikasialkes.kemkes.go.id/index.php/home/fileDownload/BERITA_FILE.pdf/68" TargetMode="External"/><Relationship Id="rId9" Type="http://schemas.openxmlformats.org/officeDocument/2006/relationships/hyperlink" Target="http://jdih.kemendag.go.id/peraturan/detail/1748/2"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672.xml"/><Relationship Id="rId3" Type="http://schemas.openxmlformats.org/officeDocument/2006/relationships/tags" Target="../tags/tag667.xml"/><Relationship Id="rId7" Type="http://schemas.openxmlformats.org/officeDocument/2006/relationships/tags" Target="../tags/tag671.xml"/><Relationship Id="rId2" Type="http://schemas.openxmlformats.org/officeDocument/2006/relationships/tags" Target="../tags/tag666.xml"/><Relationship Id="rId1" Type="http://schemas.openxmlformats.org/officeDocument/2006/relationships/tags" Target="../tags/tag665.xml"/><Relationship Id="rId6" Type="http://schemas.openxmlformats.org/officeDocument/2006/relationships/tags" Target="../tags/tag670.xml"/><Relationship Id="rId5" Type="http://schemas.openxmlformats.org/officeDocument/2006/relationships/tags" Target="../tags/tag669.xml"/><Relationship Id="rId10" Type="http://schemas.openxmlformats.org/officeDocument/2006/relationships/slideLayout" Target="../slideLayouts/slideLayout5.xml"/><Relationship Id="rId4" Type="http://schemas.openxmlformats.org/officeDocument/2006/relationships/tags" Target="../tags/tag668.xml"/><Relationship Id="rId9" Type="http://schemas.openxmlformats.org/officeDocument/2006/relationships/tags" Target="../tags/tag673.xml"/></Relationships>
</file>

<file path=ppt/slides/_rels/slide41.xml.rels><?xml version="1.0" encoding="UTF-8" standalone="yes"?>
<Relationships xmlns="http://schemas.openxmlformats.org/package/2006/relationships"><Relationship Id="rId3" Type="http://schemas.openxmlformats.org/officeDocument/2006/relationships/tags" Target="../tags/tag675.xml"/><Relationship Id="rId2" Type="http://schemas.openxmlformats.org/officeDocument/2006/relationships/tags" Target="../tags/tag674.xml"/><Relationship Id="rId1" Type="http://schemas.openxmlformats.org/officeDocument/2006/relationships/vmlDrawing" Target="../drawings/vmlDrawing16.vml"/><Relationship Id="rId6" Type="http://schemas.openxmlformats.org/officeDocument/2006/relationships/image" Target="../media/image19.emf"/><Relationship Id="rId5" Type="http://schemas.openxmlformats.org/officeDocument/2006/relationships/oleObject" Target="../embeddings/oleObject18.bin"/><Relationship Id="rId4"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76.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8" Type="http://schemas.openxmlformats.org/officeDocument/2006/relationships/tags" Target="../tags/tag683.xml"/><Relationship Id="rId13" Type="http://schemas.openxmlformats.org/officeDocument/2006/relationships/tags" Target="../tags/tag688.xml"/><Relationship Id="rId18" Type="http://schemas.openxmlformats.org/officeDocument/2006/relationships/tags" Target="../tags/tag693.xml"/><Relationship Id="rId26" Type="http://schemas.openxmlformats.org/officeDocument/2006/relationships/image" Target="../media/image18.emf"/><Relationship Id="rId3" Type="http://schemas.openxmlformats.org/officeDocument/2006/relationships/tags" Target="../tags/tag678.xml"/><Relationship Id="rId21" Type="http://schemas.openxmlformats.org/officeDocument/2006/relationships/tags" Target="../tags/tag696.xml"/><Relationship Id="rId7" Type="http://schemas.openxmlformats.org/officeDocument/2006/relationships/tags" Target="../tags/tag682.xml"/><Relationship Id="rId12" Type="http://schemas.openxmlformats.org/officeDocument/2006/relationships/tags" Target="../tags/tag687.xml"/><Relationship Id="rId17" Type="http://schemas.openxmlformats.org/officeDocument/2006/relationships/tags" Target="../tags/tag692.xml"/><Relationship Id="rId25" Type="http://schemas.openxmlformats.org/officeDocument/2006/relationships/oleObject" Target="../embeddings/oleObject20.bin"/><Relationship Id="rId2" Type="http://schemas.openxmlformats.org/officeDocument/2006/relationships/tags" Target="../tags/tag677.xml"/><Relationship Id="rId16" Type="http://schemas.openxmlformats.org/officeDocument/2006/relationships/tags" Target="../tags/tag691.xml"/><Relationship Id="rId20" Type="http://schemas.openxmlformats.org/officeDocument/2006/relationships/tags" Target="../tags/tag695.xml"/><Relationship Id="rId1" Type="http://schemas.openxmlformats.org/officeDocument/2006/relationships/vmlDrawing" Target="../drawings/vmlDrawing18.vml"/><Relationship Id="rId6" Type="http://schemas.openxmlformats.org/officeDocument/2006/relationships/tags" Target="../tags/tag681.xml"/><Relationship Id="rId11" Type="http://schemas.openxmlformats.org/officeDocument/2006/relationships/tags" Target="../tags/tag686.xml"/><Relationship Id="rId24" Type="http://schemas.openxmlformats.org/officeDocument/2006/relationships/slideLayout" Target="../slideLayouts/slideLayout5.xml"/><Relationship Id="rId5" Type="http://schemas.openxmlformats.org/officeDocument/2006/relationships/tags" Target="../tags/tag680.xml"/><Relationship Id="rId15" Type="http://schemas.openxmlformats.org/officeDocument/2006/relationships/tags" Target="../tags/tag690.xml"/><Relationship Id="rId23" Type="http://schemas.openxmlformats.org/officeDocument/2006/relationships/tags" Target="../tags/tag698.xml"/><Relationship Id="rId10" Type="http://schemas.openxmlformats.org/officeDocument/2006/relationships/tags" Target="../tags/tag685.xml"/><Relationship Id="rId19" Type="http://schemas.openxmlformats.org/officeDocument/2006/relationships/tags" Target="../tags/tag694.xml"/><Relationship Id="rId4" Type="http://schemas.openxmlformats.org/officeDocument/2006/relationships/tags" Target="../tags/tag679.xml"/><Relationship Id="rId9" Type="http://schemas.openxmlformats.org/officeDocument/2006/relationships/tags" Target="../tags/tag684.xml"/><Relationship Id="rId14" Type="http://schemas.openxmlformats.org/officeDocument/2006/relationships/tags" Target="../tags/tag689.xml"/><Relationship Id="rId22" Type="http://schemas.openxmlformats.org/officeDocument/2006/relationships/tags" Target="../tags/tag697.xml"/><Relationship Id="rId27" Type="http://schemas.openxmlformats.org/officeDocument/2006/relationships/chart" Target="../charts/char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tags" Target="../tags/tag705.xml"/><Relationship Id="rId13" Type="http://schemas.openxmlformats.org/officeDocument/2006/relationships/tags" Target="../tags/tag710.xml"/><Relationship Id="rId18" Type="http://schemas.openxmlformats.org/officeDocument/2006/relationships/oleObject" Target="../embeddings/oleObject21.bin"/><Relationship Id="rId3" Type="http://schemas.openxmlformats.org/officeDocument/2006/relationships/tags" Target="../tags/tag700.xml"/><Relationship Id="rId7" Type="http://schemas.openxmlformats.org/officeDocument/2006/relationships/tags" Target="../tags/tag704.xml"/><Relationship Id="rId12" Type="http://schemas.openxmlformats.org/officeDocument/2006/relationships/tags" Target="../tags/tag709.xml"/><Relationship Id="rId17" Type="http://schemas.openxmlformats.org/officeDocument/2006/relationships/slideLayout" Target="../slideLayouts/slideLayout5.xml"/><Relationship Id="rId2" Type="http://schemas.openxmlformats.org/officeDocument/2006/relationships/tags" Target="../tags/tag699.xml"/><Relationship Id="rId16" Type="http://schemas.openxmlformats.org/officeDocument/2006/relationships/tags" Target="../tags/tag713.xml"/><Relationship Id="rId20" Type="http://schemas.openxmlformats.org/officeDocument/2006/relationships/chart" Target="../charts/chart22.xml"/><Relationship Id="rId1" Type="http://schemas.openxmlformats.org/officeDocument/2006/relationships/vmlDrawing" Target="../drawings/vmlDrawing19.vml"/><Relationship Id="rId6" Type="http://schemas.openxmlformats.org/officeDocument/2006/relationships/tags" Target="../tags/tag703.xml"/><Relationship Id="rId11" Type="http://schemas.openxmlformats.org/officeDocument/2006/relationships/tags" Target="../tags/tag708.xml"/><Relationship Id="rId5" Type="http://schemas.openxmlformats.org/officeDocument/2006/relationships/tags" Target="../tags/tag702.xml"/><Relationship Id="rId15" Type="http://schemas.openxmlformats.org/officeDocument/2006/relationships/tags" Target="../tags/tag712.xml"/><Relationship Id="rId10" Type="http://schemas.openxmlformats.org/officeDocument/2006/relationships/tags" Target="../tags/tag707.xml"/><Relationship Id="rId19" Type="http://schemas.openxmlformats.org/officeDocument/2006/relationships/image" Target="../media/image1.emf"/><Relationship Id="rId4" Type="http://schemas.openxmlformats.org/officeDocument/2006/relationships/tags" Target="../tags/tag701.xml"/><Relationship Id="rId9" Type="http://schemas.openxmlformats.org/officeDocument/2006/relationships/tags" Target="../tags/tag706.xml"/><Relationship Id="rId14" Type="http://schemas.openxmlformats.org/officeDocument/2006/relationships/tags" Target="../tags/tag711.xml"/></Relationships>
</file>

<file path=ppt/slides/_rels/slide46.xml.rels><?xml version="1.0" encoding="UTF-8" standalone="yes"?>
<Relationships xmlns="http://schemas.openxmlformats.org/package/2006/relationships"><Relationship Id="rId8" Type="http://schemas.openxmlformats.org/officeDocument/2006/relationships/tags" Target="../tags/tag720.xml"/><Relationship Id="rId13" Type="http://schemas.openxmlformats.org/officeDocument/2006/relationships/tags" Target="../tags/tag725.xml"/><Relationship Id="rId18" Type="http://schemas.openxmlformats.org/officeDocument/2006/relationships/tags" Target="../tags/tag730.xml"/><Relationship Id="rId3" Type="http://schemas.openxmlformats.org/officeDocument/2006/relationships/tags" Target="../tags/tag715.xml"/><Relationship Id="rId21" Type="http://schemas.openxmlformats.org/officeDocument/2006/relationships/slideLayout" Target="../slideLayouts/slideLayout5.xml"/><Relationship Id="rId7" Type="http://schemas.openxmlformats.org/officeDocument/2006/relationships/tags" Target="../tags/tag719.xml"/><Relationship Id="rId12" Type="http://schemas.openxmlformats.org/officeDocument/2006/relationships/tags" Target="../tags/tag724.xml"/><Relationship Id="rId17" Type="http://schemas.openxmlformats.org/officeDocument/2006/relationships/tags" Target="../tags/tag729.xml"/><Relationship Id="rId2" Type="http://schemas.openxmlformats.org/officeDocument/2006/relationships/tags" Target="../tags/tag714.xml"/><Relationship Id="rId16" Type="http://schemas.openxmlformats.org/officeDocument/2006/relationships/tags" Target="../tags/tag728.xml"/><Relationship Id="rId20" Type="http://schemas.openxmlformats.org/officeDocument/2006/relationships/tags" Target="../tags/tag732.xml"/><Relationship Id="rId1" Type="http://schemas.openxmlformats.org/officeDocument/2006/relationships/vmlDrawing" Target="../drawings/vmlDrawing20.vml"/><Relationship Id="rId6" Type="http://schemas.openxmlformats.org/officeDocument/2006/relationships/tags" Target="../tags/tag718.xml"/><Relationship Id="rId11" Type="http://schemas.openxmlformats.org/officeDocument/2006/relationships/tags" Target="../tags/tag723.xml"/><Relationship Id="rId24" Type="http://schemas.openxmlformats.org/officeDocument/2006/relationships/chart" Target="../charts/chart23.xml"/><Relationship Id="rId5" Type="http://schemas.openxmlformats.org/officeDocument/2006/relationships/tags" Target="../tags/tag717.xml"/><Relationship Id="rId15" Type="http://schemas.openxmlformats.org/officeDocument/2006/relationships/tags" Target="../tags/tag727.xml"/><Relationship Id="rId23" Type="http://schemas.openxmlformats.org/officeDocument/2006/relationships/image" Target="../media/image18.emf"/><Relationship Id="rId10" Type="http://schemas.openxmlformats.org/officeDocument/2006/relationships/tags" Target="../tags/tag722.xml"/><Relationship Id="rId19" Type="http://schemas.openxmlformats.org/officeDocument/2006/relationships/tags" Target="../tags/tag731.xml"/><Relationship Id="rId4" Type="http://schemas.openxmlformats.org/officeDocument/2006/relationships/tags" Target="../tags/tag716.xml"/><Relationship Id="rId9" Type="http://schemas.openxmlformats.org/officeDocument/2006/relationships/tags" Target="../tags/tag721.xml"/><Relationship Id="rId14" Type="http://schemas.openxmlformats.org/officeDocument/2006/relationships/tags" Target="../tags/tag726.xml"/><Relationship Id="rId22" Type="http://schemas.openxmlformats.org/officeDocument/2006/relationships/oleObject" Target="../embeddings/oleObject22.bin"/></Relationships>
</file>

<file path=ppt/slides/_rels/slide47.xml.rels><?xml version="1.0" encoding="UTF-8" standalone="yes"?>
<Relationships xmlns="http://schemas.openxmlformats.org/package/2006/relationships"><Relationship Id="rId26" Type="http://schemas.openxmlformats.org/officeDocument/2006/relationships/tags" Target="../tags/tag757.xml"/><Relationship Id="rId21" Type="http://schemas.openxmlformats.org/officeDocument/2006/relationships/tags" Target="../tags/tag752.xml"/><Relationship Id="rId42" Type="http://schemas.openxmlformats.org/officeDocument/2006/relationships/tags" Target="../tags/tag773.xml"/><Relationship Id="rId47" Type="http://schemas.openxmlformats.org/officeDocument/2006/relationships/tags" Target="../tags/tag778.xml"/><Relationship Id="rId63" Type="http://schemas.openxmlformats.org/officeDocument/2006/relationships/tags" Target="../tags/tag794.xml"/><Relationship Id="rId68" Type="http://schemas.openxmlformats.org/officeDocument/2006/relationships/tags" Target="../tags/tag799.xml"/><Relationship Id="rId84" Type="http://schemas.openxmlformats.org/officeDocument/2006/relationships/tags" Target="../tags/tag815.xml"/><Relationship Id="rId89" Type="http://schemas.openxmlformats.org/officeDocument/2006/relationships/tags" Target="../tags/tag820.xml"/><Relationship Id="rId112" Type="http://schemas.openxmlformats.org/officeDocument/2006/relationships/notesSlide" Target="../notesSlides/notesSlide4.xml"/><Relationship Id="rId16" Type="http://schemas.openxmlformats.org/officeDocument/2006/relationships/tags" Target="../tags/tag747.xml"/><Relationship Id="rId107" Type="http://schemas.openxmlformats.org/officeDocument/2006/relationships/tags" Target="../tags/tag838.xml"/><Relationship Id="rId11" Type="http://schemas.openxmlformats.org/officeDocument/2006/relationships/tags" Target="../tags/tag742.xml"/><Relationship Id="rId32" Type="http://schemas.openxmlformats.org/officeDocument/2006/relationships/tags" Target="../tags/tag763.xml"/><Relationship Id="rId37" Type="http://schemas.openxmlformats.org/officeDocument/2006/relationships/tags" Target="../tags/tag768.xml"/><Relationship Id="rId53" Type="http://schemas.openxmlformats.org/officeDocument/2006/relationships/tags" Target="../tags/tag784.xml"/><Relationship Id="rId58" Type="http://schemas.openxmlformats.org/officeDocument/2006/relationships/tags" Target="../tags/tag789.xml"/><Relationship Id="rId74" Type="http://schemas.openxmlformats.org/officeDocument/2006/relationships/tags" Target="../tags/tag805.xml"/><Relationship Id="rId79" Type="http://schemas.openxmlformats.org/officeDocument/2006/relationships/tags" Target="../tags/tag810.xml"/><Relationship Id="rId102" Type="http://schemas.openxmlformats.org/officeDocument/2006/relationships/tags" Target="../tags/tag833.xml"/><Relationship Id="rId5" Type="http://schemas.openxmlformats.org/officeDocument/2006/relationships/tags" Target="../tags/tag736.xml"/><Relationship Id="rId90" Type="http://schemas.openxmlformats.org/officeDocument/2006/relationships/tags" Target="../tags/tag821.xml"/><Relationship Id="rId95" Type="http://schemas.openxmlformats.org/officeDocument/2006/relationships/tags" Target="../tags/tag826.xml"/><Relationship Id="rId22" Type="http://schemas.openxmlformats.org/officeDocument/2006/relationships/tags" Target="../tags/tag753.xml"/><Relationship Id="rId27" Type="http://schemas.openxmlformats.org/officeDocument/2006/relationships/tags" Target="../tags/tag758.xml"/><Relationship Id="rId43" Type="http://schemas.openxmlformats.org/officeDocument/2006/relationships/tags" Target="../tags/tag774.xml"/><Relationship Id="rId48" Type="http://schemas.openxmlformats.org/officeDocument/2006/relationships/tags" Target="../tags/tag779.xml"/><Relationship Id="rId64" Type="http://schemas.openxmlformats.org/officeDocument/2006/relationships/tags" Target="../tags/tag795.xml"/><Relationship Id="rId69" Type="http://schemas.openxmlformats.org/officeDocument/2006/relationships/tags" Target="../tags/tag800.xml"/><Relationship Id="rId113" Type="http://schemas.openxmlformats.org/officeDocument/2006/relationships/oleObject" Target="../embeddings/oleObject23.bin"/><Relationship Id="rId80" Type="http://schemas.openxmlformats.org/officeDocument/2006/relationships/tags" Target="../tags/tag811.xml"/><Relationship Id="rId85" Type="http://schemas.openxmlformats.org/officeDocument/2006/relationships/tags" Target="../tags/tag816.xml"/><Relationship Id="rId12" Type="http://schemas.openxmlformats.org/officeDocument/2006/relationships/tags" Target="../tags/tag743.xml"/><Relationship Id="rId17" Type="http://schemas.openxmlformats.org/officeDocument/2006/relationships/tags" Target="../tags/tag748.xml"/><Relationship Id="rId33" Type="http://schemas.openxmlformats.org/officeDocument/2006/relationships/tags" Target="../tags/tag764.xml"/><Relationship Id="rId38" Type="http://schemas.openxmlformats.org/officeDocument/2006/relationships/tags" Target="../tags/tag769.xml"/><Relationship Id="rId59" Type="http://schemas.openxmlformats.org/officeDocument/2006/relationships/tags" Target="../tags/tag790.xml"/><Relationship Id="rId103" Type="http://schemas.openxmlformats.org/officeDocument/2006/relationships/tags" Target="../tags/tag834.xml"/><Relationship Id="rId108" Type="http://schemas.openxmlformats.org/officeDocument/2006/relationships/tags" Target="../tags/tag839.xml"/><Relationship Id="rId54" Type="http://schemas.openxmlformats.org/officeDocument/2006/relationships/tags" Target="../tags/tag785.xml"/><Relationship Id="rId70" Type="http://schemas.openxmlformats.org/officeDocument/2006/relationships/tags" Target="../tags/tag801.xml"/><Relationship Id="rId75" Type="http://schemas.openxmlformats.org/officeDocument/2006/relationships/tags" Target="../tags/tag806.xml"/><Relationship Id="rId91" Type="http://schemas.openxmlformats.org/officeDocument/2006/relationships/tags" Target="../tags/tag822.xml"/><Relationship Id="rId96" Type="http://schemas.openxmlformats.org/officeDocument/2006/relationships/tags" Target="../tags/tag827.xml"/><Relationship Id="rId1" Type="http://schemas.openxmlformats.org/officeDocument/2006/relationships/vmlDrawing" Target="../drawings/vmlDrawing21.vml"/><Relationship Id="rId6" Type="http://schemas.openxmlformats.org/officeDocument/2006/relationships/tags" Target="../tags/tag737.xml"/><Relationship Id="rId15" Type="http://schemas.openxmlformats.org/officeDocument/2006/relationships/tags" Target="../tags/tag746.xml"/><Relationship Id="rId23" Type="http://schemas.openxmlformats.org/officeDocument/2006/relationships/tags" Target="../tags/tag754.xml"/><Relationship Id="rId28" Type="http://schemas.openxmlformats.org/officeDocument/2006/relationships/tags" Target="../tags/tag759.xml"/><Relationship Id="rId36" Type="http://schemas.openxmlformats.org/officeDocument/2006/relationships/tags" Target="../tags/tag767.xml"/><Relationship Id="rId49" Type="http://schemas.openxmlformats.org/officeDocument/2006/relationships/tags" Target="../tags/tag780.xml"/><Relationship Id="rId57" Type="http://schemas.openxmlformats.org/officeDocument/2006/relationships/tags" Target="../tags/tag788.xml"/><Relationship Id="rId106" Type="http://schemas.openxmlformats.org/officeDocument/2006/relationships/tags" Target="../tags/tag837.xml"/><Relationship Id="rId114" Type="http://schemas.openxmlformats.org/officeDocument/2006/relationships/image" Target="../media/image1.emf"/><Relationship Id="rId10" Type="http://schemas.openxmlformats.org/officeDocument/2006/relationships/tags" Target="../tags/tag741.xml"/><Relationship Id="rId31" Type="http://schemas.openxmlformats.org/officeDocument/2006/relationships/tags" Target="../tags/tag762.xml"/><Relationship Id="rId44" Type="http://schemas.openxmlformats.org/officeDocument/2006/relationships/tags" Target="../tags/tag775.xml"/><Relationship Id="rId52" Type="http://schemas.openxmlformats.org/officeDocument/2006/relationships/tags" Target="../tags/tag783.xml"/><Relationship Id="rId60" Type="http://schemas.openxmlformats.org/officeDocument/2006/relationships/tags" Target="../tags/tag791.xml"/><Relationship Id="rId65" Type="http://schemas.openxmlformats.org/officeDocument/2006/relationships/tags" Target="../tags/tag796.xml"/><Relationship Id="rId73" Type="http://schemas.openxmlformats.org/officeDocument/2006/relationships/tags" Target="../tags/tag804.xml"/><Relationship Id="rId78" Type="http://schemas.openxmlformats.org/officeDocument/2006/relationships/tags" Target="../tags/tag809.xml"/><Relationship Id="rId81" Type="http://schemas.openxmlformats.org/officeDocument/2006/relationships/tags" Target="../tags/tag812.xml"/><Relationship Id="rId86" Type="http://schemas.openxmlformats.org/officeDocument/2006/relationships/tags" Target="../tags/tag817.xml"/><Relationship Id="rId94" Type="http://schemas.openxmlformats.org/officeDocument/2006/relationships/tags" Target="../tags/tag825.xml"/><Relationship Id="rId99" Type="http://schemas.openxmlformats.org/officeDocument/2006/relationships/tags" Target="../tags/tag830.xml"/><Relationship Id="rId101" Type="http://schemas.openxmlformats.org/officeDocument/2006/relationships/tags" Target="../tags/tag832.xml"/><Relationship Id="rId4" Type="http://schemas.openxmlformats.org/officeDocument/2006/relationships/tags" Target="../tags/tag735.xml"/><Relationship Id="rId9" Type="http://schemas.openxmlformats.org/officeDocument/2006/relationships/tags" Target="../tags/tag740.xml"/><Relationship Id="rId13" Type="http://schemas.openxmlformats.org/officeDocument/2006/relationships/tags" Target="../tags/tag744.xml"/><Relationship Id="rId18" Type="http://schemas.openxmlformats.org/officeDocument/2006/relationships/tags" Target="../tags/tag749.xml"/><Relationship Id="rId39" Type="http://schemas.openxmlformats.org/officeDocument/2006/relationships/tags" Target="../tags/tag770.xml"/><Relationship Id="rId109" Type="http://schemas.openxmlformats.org/officeDocument/2006/relationships/tags" Target="../tags/tag840.xml"/><Relationship Id="rId34" Type="http://schemas.openxmlformats.org/officeDocument/2006/relationships/tags" Target="../tags/tag765.xml"/><Relationship Id="rId50" Type="http://schemas.openxmlformats.org/officeDocument/2006/relationships/tags" Target="../tags/tag781.xml"/><Relationship Id="rId55" Type="http://schemas.openxmlformats.org/officeDocument/2006/relationships/tags" Target="../tags/tag786.xml"/><Relationship Id="rId76" Type="http://schemas.openxmlformats.org/officeDocument/2006/relationships/tags" Target="../tags/tag807.xml"/><Relationship Id="rId97" Type="http://schemas.openxmlformats.org/officeDocument/2006/relationships/tags" Target="../tags/tag828.xml"/><Relationship Id="rId104" Type="http://schemas.openxmlformats.org/officeDocument/2006/relationships/tags" Target="../tags/tag835.xml"/><Relationship Id="rId7" Type="http://schemas.openxmlformats.org/officeDocument/2006/relationships/tags" Target="../tags/tag738.xml"/><Relationship Id="rId71" Type="http://schemas.openxmlformats.org/officeDocument/2006/relationships/tags" Target="../tags/tag802.xml"/><Relationship Id="rId92" Type="http://schemas.openxmlformats.org/officeDocument/2006/relationships/tags" Target="../tags/tag823.xml"/><Relationship Id="rId2" Type="http://schemas.openxmlformats.org/officeDocument/2006/relationships/tags" Target="../tags/tag733.xml"/><Relationship Id="rId29" Type="http://schemas.openxmlformats.org/officeDocument/2006/relationships/tags" Target="../tags/tag760.xml"/><Relationship Id="rId24" Type="http://schemas.openxmlformats.org/officeDocument/2006/relationships/tags" Target="../tags/tag755.xml"/><Relationship Id="rId40" Type="http://schemas.openxmlformats.org/officeDocument/2006/relationships/tags" Target="../tags/tag771.xml"/><Relationship Id="rId45" Type="http://schemas.openxmlformats.org/officeDocument/2006/relationships/tags" Target="../tags/tag776.xml"/><Relationship Id="rId66" Type="http://schemas.openxmlformats.org/officeDocument/2006/relationships/tags" Target="../tags/tag797.xml"/><Relationship Id="rId87" Type="http://schemas.openxmlformats.org/officeDocument/2006/relationships/tags" Target="../tags/tag818.xml"/><Relationship Id="rId110" Type="http://schemas.openxmlformats.org/officeDocument/2006/relationships/tags" Target="../tags/tag841.xml"/><Relationship Id="rId115" Type="http://schemas.openxmlformats.org/officeDocument/2006/relationships/chart" Target="../charts/chart24.xml"/><Relationship Id="rId61" Type="http://schemas.openxmlformats.org/officeDocument/2006/relationships/tags" Target="../tags/tag792.xml"/><Relationship Id="rId82" Type="http://schemas.openxmlformats.org/officeDocument/2006/relationships/tags" Target="../tags/tag813.xml"/><Relationship Id="rId19" Type="http://schemas.openxmlformats.org/officeDocument/2006/relationships/tags" Target="../tags/tag750.xml"/><Relationship Id="rId14" Type="http://schemas.openxmlformats.org/officeDocument/2006/relationships/tags" Target="../tags/tag745.xml"/><Relationship Id="rId30" Type="http://schemas.openxmlformats.org/officeDocument/2006/relationships/tags" Target="../tags/tag761.xml"/><Relationship Id="rId35" Type="http://schemas.openxmlformats.org/officeDocument/2006/relationships/tags" Target="../tags/tag766.xml"/><Relationship Id="rId56" Type="http://schemas.openxmlformats.org/officeDocument/2006/relationships/tags" Target="../tags/tag787.xml"/><Relationship Id="rId77" Type="http://schemas.openxmlformats.org/officeDocument/2006/relationships/tags" Target="../tags/tag808.xml"/><Relationship Id="rId100" Type="http://schemas.openxmlformats.org/officeDocument/2006/relationships/tags" Target="../tags/tag831.xml"/><Relationship Id="rId105" Type="http://schemas.openxmlformats.org/officeDocument/2006/relationships/tags" Target="../tags/tag836.xml"/><Relationship Id="rId8" Type="http://schemas.openxmlformats.org/officeDocument/2006/relationships/tags" Target="../tags/tag739.xml"/><Relationship Id="rId51" Type="http://schemas.openxmlformats.org/officeDocument/2006/relationships/tags" Target="../tags/tag782.xml"/><Relationship Id="rId72" Type="http://schemas.openxmlformats.org/officeDocument/2006/relationships/tags" Target="../tags/tag803.xml"/><Relationship Id="rId93" Type="http://schemas.openxmlformats.org/officeDocument/2006/relationships/tags" Target="../tags/tag824.xml"/><Relationship Id="rId98" Type="http://schemas.openxmlformats.org/officeDocument/2006/relationships/tags" Target="../tags/tag829.xml"/><Relationship Id="rId3" Type="http://schemas.openxmlformats.org/officeDocument/2006/relationships/tags" Target="../tags/tag734.xml"/><Relationship Id="rId25" Type="http://schemas.openxmlformats.org/officeDocument/2006/relationships/tags" Target="../tags/tag756.xml"/><Relationship Id="rId46" Type="http://schemas.openxmlformats.org/officeDocument/2006/relationships/tags" Target="../tags/tag777.xml"/><Relationship Id="rId67" Type="http://schemas.openxmlformats.org/officeDocument/2006/relationships/tags" Target="../tags/tag798.xml"/><Relationship Id="rId116" Type="http://schemas.openxmlformats.org/officeDocument/2006/relationships/chart" Target="../charts/chart25.xml"/><Relationship Id="rId20" Type="http://schemas.openxmlformats.org/officeDocument/2006/relationships/tags" Target="../tags/tag751.xml"/><Relationship Id="rId41" Type="http://schemas.openxmlformats.org/officeDocument/2006/relationships/tags" Target="../tags/tag772.xml"/><Relationship Id="rId62" Type="http://schemas.openxmlformats.org/officeDocument/2006/relationships/tags" Target="../tags/tag793.xml"/><Relationship Id="rId83" Type="http://schemas.openxmlformats.org/officeDocument/2006/relationships/tags" Target="../tags/tag814.xml"/><Relationship Id="rId88" Type="http://schemas.openxmlformats.org/officeDocument/2006/relationships/tags" Target="../tags/tag819.xml"/><Relationship Id="rId11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42.xml"/><Relationship Id="rId1" Type="http://schemas.openxmlformats.org/officeDocument/2006/relationships/vmlDrawing" Target="../drawings/vmlDrawing22.vml"/><Relationship Id="rId6" Type="http://schemas.openxmlformats.org/officeDocument/2006/relationships/image" Target="../media/image19.emf"/><Relationship Id="rId5" Type="http://schemas.openxmlformats.org/officeDocument/2006/relationships/oleObject" Target="../embeddings/oleObject24.bin"/><Relationship Id="rId4" Type="http://schemas.openxmlformats.org/officeDocument/2006/relationships/notesSlide" Target="../notesSlides/notesSlide7.xml"/></Relationships>
</file>

<file path=ppt/slides/_rels/slide52.xml.rels><?xml version="1.0" encoding="UTF-8" standalone="yes"?>
<Relationships xmlns="http://schemas.openxmlformats.org/package/2006/relationships"><Relationship Id="rId8" Type="http://schemas.openxmlformats.org/officeDocument/2006/relationships/tags" Target="../tags/tag849.xml"/><Relationship Id="rId13" Type="http://schemas.openxmlformats.org/officeDocument/2006/relationships/tags" Target="../tags/tag854.xml"/><Relationship Id="rId18" Type="http://schemas.openxmlformats.org/officeDocument/2006/relationships/slideLayout" Target="../slideLayouts/slideLayout5.xml"/><Relationship Id="rId3" Type="http://schemas.openxmlformats.org/officeDocument/2006/relationships/tags" Target="../tags/tag844.xml"/><Relationship Id="rId21" Type="http://schemas.openxmlformats.org/officeDocument/2006/relationships/chart" Target="../charts/chart26.xml"/><Relationship Id="rId7" Type="http://schemas.openxmlformats.org/officeDocument/2006/relationships/tags" Target="../tags/tag848.xml"/><Relationship Id="rId12" Type="http://schemas.openxmlformats.org/officeDocument/2006/relationships/tags" Target="../tags/tag853.xml"/><Relationship Id="rId17" Type="http://schemas.openxmlformats.org/officeDocument/2006/relationships/tags" Target="../tags/tag858.xml"/><Relationship Id="rId2" Type="http://schemas.openxmlformats.org/officeDocument/2006/relationships/tags" Target="../tags/tag843.xml"/><Relationship Id="rId16" Type="http://schemas.openxmlformats.org/officeDocument/2006/relationships/tags" Target="../tags/tag857.xml"/><Relationship Id="rId20" Type="http://schemas.openxmlformats.org/officeDocument/2006/relationships/image" Target="../media/image18.emf"/><Relationship Id="rId1" Type="http://schemas.openxmlformats.org/officeDocument/2006/relationships/vmlDrawing" Target="../drawings/vmlDrawing23.vml"/><Relationship Id="rId6" Type="http://schemas.openxmlformats.org/officeDocument/2006/relationships/tags" Target="../tags/tag847.xml"/><Relationship Id="rId11" Type="http://schemas.openxmlformats.org/officeDocument/2006/relationships/tags" Target="../tags/tag852.xml"/><Relationship Id="rId5" Type="http://schemas.openxmlformats.org/officeDocument/2006/relationships/tags" Target="../tags/tag846.xml"/><Relationship Id="rId15" Type="http://schemas.openxmlformats.org/officeDocument/2006/relationships/tags" Target="../tags/tag856.xml"/><Relationship Id="rId10" Type="http://schemas.openxmlformats.org/officeDocument/2006/relationships/tags" Target="../tags/tag851.xml"/><Relationship Id="rId19" Type="http://schemas.openxmlformats.org/officeDocument/2006/relationships/oleObject" Target="../embeddings/oleObject25.bin"/><Relationship Id="rId4" Type="http://schemas.openxmlformats.org/officeDocument/2006/relationships/tags" Target="../tags/tag845.xml"/><Relationship Id="rId9" Type="http://schemas.openxmlformats.org/officeDocument/2006/relationships/tags" Target="../tags/tag850.xml"/><Relationship Id="rId14" Type="http://schemas.openxmlformats.org/officeDocument/2006/relationships/tags" Target="../tags/tag855.xml"/></Relationships>
</file>

<file path=ppt/slides/_rels/slide53.xml.rels><?xml version="1.0" encoding="UTF-8" standalone="yes"?>
<Relationships xmlns="http://schemas.openxmlformats.org/package/2006/relationships"><Relationship Id="rId8" Type="http://schemas.openxmlformats.org/officeDocument/2006/relationships/tags" Target="../tags/tag865.xml"/><Relationship Id="rId13" Type="http://schemas.openxmlformats.org/officeDocument/2006/relationships/tags" Target="../tags/tag870.xml"/><Relationship Id="rId18" Type="http://schemas.openxmlformats.org/officeDocument/2006/relationships/tags" Target="../tags/tag875.xml"/><Relationship Id="rId3" Type="http://schemas.openxmlformats.org/officeDocument/2006/relationships/tags" Target="../tags/tag860.xml"/><Relationship Id="rId21" Type="http://schemas.openxmlformats.org/officeDocument/2006/relationships/slideLayout" Target="../slideLayouts/slideLayout5.xml"/><Relationship Id="rId7" Type="http://schemas.openxmlformats.org/officeDocument/2006/relationships/tags" Target="../tags/tag864.xml"/><Relationship Id="rId12" Type="http://schemas.openxmlformats.org/officeDocument/2006/relationships/tags" Target="../tags/tag869.xml"/><Relationship Id="rId17" Type="http://schemas.openxmlformats.org/officeDocument/2006/relationships/tags" Target="../tags/tag874.xml"/><Relationship Id="rId2" Type="http://schemas.openxmlformats.org/officeDocument/2006/relationships/tags" Target="../tags/tag859.xml"/><Relationship Id="rId16" Type="http://schemas.openxmlformats.org/officeDocument/2006/relationships/tags" Target="../tags/tag873.xml"/><Relationship Id="rId20" Type="http://schemas.openxmlformats.org/officeDocument/2006/relationships/tags" Target="../tags/tag877.xml"/><Relationship Id="rId1" Type="http://schemas.openxmlformats.org/officeDocument/2006/relationships/vmlDrawing" Target="../drawings/vmlDrawing24.vml"/><Relationship Id="rId6" Type="http://schemas.openxmlformats.org/officeDocument/2006/relationships/tags" Target="../tags/tag863.xml"/><Relationship Id="rId11" Type="http://schemas.openxmlformats.org/officeDocument/2006/relationships/tags" Target="../tags/tag868.xml"/><Relationship Id="rId24" Type="http://schemas.openxmlformats.org/officeDocument/2006/relationships/chart" Target="../charts/chart27.xml"/><Relationship Id="rId5" Type="http://schemas.openxmlformats.org/officeDocument/2006/relationships/tags" Target="../tags/tag862.xml"/><Relationship Id="rId15" Type="http://schemas.openxmlformats.org/officeDocument/2006/relationships/tags" Target="../tags/tag872.xml"/><Relationship Id="rId23" Type="http://schemas.openxmlformats.org/officeDocument/2006/relationships/image" Target="../media/image18.emf"/><Relationship Id="rId10" Type="http://schemas.openxmlformats.org/officeDocument/2006/relationships/tags" Target="../tags/tag867.xml"/><Relationship Id="rId19" Type="http://schemas.openxmlformats.org/officeDocument/2006/relationships/tags" Target="../tags/tag876.xml"/><Relationship Id="rId4" Type="http://schemas.openxmlformats.org/officeDocument/2006/relationships/tags" Target="../tags/tag861.xml"/><Relationship Id="rId9" Type="http://schemas.openxmlformats.org/officeDocument/2006/relationships/tags" Target="../tags/tag866.xml"/><Relationship Id="rId14" Type="http://schemas.openxmlformats.org/officeDocument/2006/relationships/tags" Target="../tags/tag871.xml"/><Relationship Id="rId22" Type="http://schemas.openxmlformats.org/officeDocument/2006/relationships/oleObject" Target="../embeddings/oleObject26.bin"/></Relationships>
</file>

<file path=ppt/slides/_rels/slide54.xml.rels><?xml version="1.0" encoding="UTF-8" standalone="yes"?>
<Relationships xmlns="http://schemas.openxmlformats.org/package/2006/relationships"><Relationship Id="rId8" Type="http://schemas.openxmlformats.org/officeDocument/2006/relationships/tags" Target="../tags/tag884.xml"/><Relationship Id="rId13" Type="http://schemas.openxmlformats.org/officeDocument/2006/relationships/tags" Target="../tags/tag889.xml"/><Relationship Id="rId18" Type="http://schemas.openxmlformats.org/officeDocument/2006/relationships/tags" Target="../tags/tag894.xml"/><Relationship Id="rId26" Type="http://schemas.openxmlformats.org/officeDocument/2006/relationships/slideLayout" Target="../slideLayouts/slideLayout5.xml"/><Relationship Id="rId3" Type="http://schemas.openxmlformats.org/officeDocument/2006/relationships/tags" Target="../tags/tag879.xml"/><Relationship Id="rId21" Type="http://schemas.openxmlformats.org/officeDocument/2006/relationships/tags" Target="../tags/tag897.xml"/><Relationship Id="rId7" Type="http://schemas.openxmlformats.org/officeDocument/2006/relationships/tags" Target="../tags/tag883.xml"/><Relationship Id="rId12" Type="http://schemas.openxmlformats.org/officeDocument/2006/relationships/tags" Target="../tags/tag888.xml"/><Relationship Id="rId17" Type="http://schemas.openxmlformats.org/officeDocument/2006/relationships/tags" Target="../tags/tag893.xml"/><Relationship Id="rId25" Type="http://schemas.openxmlformats.org/officeDocument/2006/relationships/tags" Target="../tags/tag901.xml"/><Relationship Id="rId2" Type="http://schemas.openxmlformats.org/officeDocument/2006/relationships/tags" Target="../tags/tag878.xml"/><Relationship Id="rId16" Type="http://schemas.openxmlformats.org/officeDocument/2006/relationships/tags" Target="../tags/tag892.xml"/><Relationship Id="rId20" Type="http://schemas.openxmlformats.org/officeDocument/2006/relationships/tags" Target="../tags/tag896.xml"/><Relationship Id="rId29" Type="http://schemas.openxmlformats.org/officeDocument/2006/relationships/chart" Target="../charts/chart28.xml"/><Relationship Id="rId1" Type="http://schemas.openxmlformats.org/officeDocument/2006/relationships/vmlDrawing" Target="../drawings/vmlDrawing25.vml"/><Relationship Id="rId6" Type="http://schemas.openxmlformats.org/officeDocument/2006/relationships/tags" Target="../tags/tag882.xml"/><Relationship Id="rId11" Type="http://schemas.openxmlformats.org/officeDocument/2006/relationships/tags" Target="../tags/tag887.xml"/><Relationship Id="rId24" Type="http://schemas.openxmlformats.org/officeDocument/2006/relationships/tags" Target="../tags/tag900.xml"/><Relationship Id="rId5" Type="http://schemas.openxmlformats.org/officeDocument/2006/relationships/tags" Target="../tags/tag881.xml"/><Relationship Id="rId15" Type="http://schemas.openxmlformats.org/officeDocument/2006/relationships/tags" Target="../tags/tag891.xml"/><Relationship Id="rId23" Type="http://schemas.openxmlformats.org/officeDocument/2006/relationships/tags" Target="../tags/tag899.xml"/><Relationship Id="rId28" Type="http://schemas.openxmlformats.org/officeDocument/2006/relationships/image" Target="../media/image18.emf"/><Relationship Id="rId10" Type="http://schemas.openxmlformats.org/officeDocument/2006/relationships/tags" Target="../tags/tag886.xml"/><Relationship Id="rId19" Type="http://schemas.openxmlformats.org/officeDocument/2006/relationships/tags" Target="../tags/tag895.xml"/><Relationship Id="rId4" Type="http://schemas.openxmlformats.org/officeDocument/2006/relationships/tags" Target="../tags/tag880.xml"/><Relationship Id="rId9" Type="http://schemas.openxmlformats.org/officeDocument/2006/relationships/tags" Target="../tags/tag885.xml"/><Relationship Id="rId14" Type="http://schemas.openxmlformats.org/officeDocument/2006/relationships/tags" Target="../tags/tag890.xml"/><Relationship Id="rId22" Type="http://schemas.openxmlformats.org/officeDocument/2006/relationships/tags" Target="../tags/tag898.xml"/><Relationship Id="rId27" Type="http://schemas.openxmlformats.org/officeDocument/2006/relationships/oleObject" Target="../embeddings/oleObject27.bin"/></Relationships>
</file>

<file path=ppt/slides/_rels/slide5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chart" Target="../charts/chart1.xml"/><Relationship Id="rId16" Type="http://schemas.openxmlformats.org/officeDocument/2006/relationships/tags" Target="../tags/tag21.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37" Type="http://schemas.openxmlformats.org/officeDocument/2006/relationships/tags" Target="../tags/tag42.xml"/><Relationship Id="rId53" Type="http://schemas.openxmlformats.org/officeDocument/2006/relationships/tags" Target="../tags/tag58.xml"/><Relationship Id="rId58" Type="http://schemas.openxmlformats.org/officeDocument/2006/relationships/tags" Target="../tags/tag63.xml"/><Relationship Id="rId74" Type="http://schemas.openxmlformats.org/officeDocument/2006/relationships/tags" Target="../tags/tag79.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28" Type="http://schemas.openxmlformats.org/officeDocument/2006/relationships/tags" Target="../tags/tag133.xml"/><Relationship Id="rId5" Type="http://schemas.openxmlformats.org/officeDocument/2006/relationships/tags" Target="../tags/tag10.xml"/><Relationship Id="rId90" Type="http://schemas.openxmlformats.org/officeDocument/2006/relationships/tags" Target="../tags/tag95.xml"/><Relationship Id="rId95" Type="http://schemas.openxmlformats.org/officeDocument/2006/relationships/tags" Target="../tags/tag100.xml"/><Relationship Id="rId22" Type="http://schemas.openxmlformats.org/officeDocument/2006/relationships/tags" Target="../tags/tag27.xml"/><Relationship Id="rId27" Type="http://schemas.openxmlformats.org/officeDocument/2006/relationships/tags" Target="../tags/tag32.xml"/><Relationship Id="rId43" Type="http://schemas.openxmlformats.org/officeDocument/2006/relationships/tags" Target="../tags/tag48.xml"/><Relationship Id="rId48" Type="http://schemas.openxmlformats.org/officeDocument/2006/relationships/tags" Target="../tags/tag53.xml"/><Relationship Id="rId64" Type="http://schemas.openxmlformats.org/officeDocument/2006/relationships/tags" Target="../tags/tag69.xml"/><Relationship Id="rId69" Type="http://schemas.openxmlformats.org/officeDocument/2006/relationships/tags" Target="../tags/tag74.xml"/><Relationship Id="rId113" Type="http://schemas.openxmlformats.org/officeDocument/2006/relationships/tags" Target="../tags/tag118.xml"/><Relationship Id="rId118" Type="http://schemas.openxmlformats.org/officeDocument/2006/relationships/tags" Target="../tags/tag123.xml"/><Relationship Id="rId134" Type="http://schemas.openxmlformats.org/officeDocument/2006/relationships/tags" Target="../tags/tag139.xml"/><Relationship Id="rId139" Type="http://schemas.openxmlformats.org/officeDocument/2006/relationships/chart" Target="../charts/chart2.xml"/><Relationship Id="rId80" Type="http://schemas.openxmlformats.org/officeDocument/2006/relationships/tags" Target="../tags/tag85.xml"/><Relationship Id="rId85" Type="http://schemas.openxmlformats.org/officeDocument/2006/relationships/tags" Target="../tags/tag90.xml"/><Relationship Id="rId12" Type="http://schemas.openxmlformats.org/officeDocument/2006/relationships/tags" Target="../tags/tag17.xml"/><Relationship Id="rId17" Type="http://schemas.openxmlformats.org/officeDocument/2006/relationships/tags" Target="../tags/tag22.xml"/><Relationship Id="rId33" Type="http://schemas.openxmlformats.org/officeDocument/2006/relationships/tags" Target="../tags/tag38.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08" Type="http://schemas.openxmlformats.org/officeDocument/2006/relationships/tags" Target="../tags/tag113.xml"/><Relationship Id="rId124" Type="http://schemas.openxmlformats.org/officeDocument/2006/relationships/tags" Target="../tags/tag129.xml"/><Relationship Id="rId129" Type="http://schemas.openxmlformats.org/officeDocument/2006/relationships/tags" Target="../tags/tag134.xml"/><Relationship Id="rId54" Type="http://schemas.openxmlformats.org/officeDocument/2006/relationships/tags" Target="../tags/tag59.xml"/><Relationship Id="rId70" Type="http://schemas.openxmlformats.org/officeDocument/2006/relationships/tags" Target="../tags/tag75.xml"/><Relationship Id="rId75" Type="http://schemas.openxmlformats.org/officeDocument/2006/relationships/tags" Target="../tags/tag80.xml"/><Relationship Id="rId91" Type="http://schemas.openxmlformats.org/officeDocument/2006/relationships/tags" Target="../tags/tag96.xml"/><Relationship Id="rId96" Type="http://schemas.openxmlformats.org/officeDocument/2006/relationships/tags" Target="../tags/tag101.xml"/><Relationship Id="rId1" Type="http://schemas.openxmlformats.org/officeDocument/2006/relationships/vmlDrawing" Target="../drawings/vmlDrawing5.vml"/><Relationship Id="rId6" Type="http://schemas.openxmlformats.org/officeDocument/2006/relationships/tags" Target="../tags/tag11.xml"/><Relationship Id="rId23" Type="http://schemas.openxmlformats.org/officeDocument/2006/relationships/tags" Target="../tags/tag28.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119" Type="http://schemas.openxmlformats.org/officeDocument/2006/relationships/tags" Target="../tags/tag124.xml"/><Relationship Id="rId44" Type="http://schemas.openxmlformats.org/officeDocument/2006/relationships/tags" Target="../tags/tag49.xml"/><Relationship Id="rId60" Type="http://schemas.openxmlformats.org/officeDocument/2006/relationships/tags" Target="../tags/tag65.xml"/><Relationship Id="rId65" Type="http://schemas.openxmlformats.org/officeDocument/2006/relationships/tags" Target="../tags/tag70.xml"/><Relationship Id="rId81" Type="http://schemas.openxmlformats.org/officeDocument/2006/relationships/tags" Target="../tags/tag86.xml"/><Relationship Id="rId86" Type="http://schemas.openxmlformats.org/officeDocument/2006/relationships/tags" Target="../tags/tag91.xml"/><Relationship Id="rId130" Type="http://schemas.openxmlformats.org/officeDocument/2006/relationships/tags" Target="../tags/tag135.xml"/><Relationship Id="rId135" Type="http://schemas.openxmlformats.org/officeDocument/2006/relationships/slideLayout" Target="../slideLayouts/slideLayout5.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109" Type="http://schemas.openxmlformats.org/officeDocument/2006/relationships/tags" Target="../tags/tag114.xml"/><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tags" Target="../tags/tag109.xml"/><Relationship Id="rId120" Type="http://schemas.openxmlformats.org/officeDocument/2006/relationships/tags" Target="../tags/tag125.xml"/><Relationship Id="rId125" Type="http://schemas.openxmlformats.org/officeDocument/2006/relationships/tags" Target="../tags/tag130.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 Id="rId2" Type="http://schemas.openxmlformats.org/officeDocument/2006/relationships/tags" Target="../tags/tag7.xml"/><Relationship Id="rId29" Type="http://schemas.openxmlformats.org/officeDocument/2006/relationships/tags" Target="../tags/tag34.xml"/><Relationship Id="rId24" Type="http://schemas.openxmlformats.org/officeDocument/2006/relationships/tags" Target="../tags/tag29.xml"/><Relationship Id="rId40" Type="http://schemas.openxmlformats.org/officeDocument/2006/relationships/tags" Target="../tags/tag45.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15" Type="http://schemas.openxmlformats.org/officeDocument/2006/relationships/tags" Target="../tags/tag120.xml"/><Relationship Id="rId131" Type="http://schemas.openxmlformats.org/officeDocument/2006/relationships/tags" Target="../tags/tag136.xml"/><Relationship Id="rId136" Type="http://schemas.openxmlformats.org/officeDocument/2006/relationships/oleObject" Target="../embeddings/oleObject5.bin"/><Relationship Id="rId61" Type="http://schemas.openxmlformats.org/officeDocument/2006/relationships/tags" Target="../tags/tag66.xml"/><Relationship Id="rId82" Type="http://schemas.openxmlformats.org/officeDocument/2006/relationships/tags" Target="../tags/tag87.xml"/><Relationship Id="rId19" Type="http://schemas.openxmlformats.org/officeDocument/2006/relationships/tags" Target="../tags/tag24.xml"/><Relationship Id="rId14" Type="http://schemas.openxmlformats.org/officeDocument/2006/relationships/tags" Target="../tags/tag19.xml"/><Relationship Id="rId30" Type="http://schemas.openxmlformats.org/officeDocument/2006/relationships/tags" Target="../tags/tag35.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126" Type="http://schemas.openxmlformats.org/officeDocument/2006/relationships/tags" Target="../tags/tag131.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98" Type="http://schemas.openxmlformats.org/officeDocument/2006/relationships/tags" Target="../tags/tag103.xml"/><Relationship Id="rId121" Type="http://schemas.openxmlformats.org/officeDocument/2006/relationships/tags" Target="../tags/tag126.xml"/><Relationship Id="rId3" Type="http://schemas.openxmlformats.org/officeDocument/2006/relationships/tags" Target="../tags/tag8.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image" Target="../media/image1.emf"/><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4" Type="http://schemas.openxmlformats.org/officeDocument/2006/relationships/tags" Target="../tags/tag9.xml"/><Relationship Id="rId9" Type="http://schemas.openxmlformats.org/officeDocument/2006/relationships/tags" Target="../tags/tag14.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s>
</file>

<file path=ppt/slides/_rels/slide60.xml.rels><?xml version="1.0" encoding="UTF-8" standalone="yes"?>
<Relationships xmlns="http://schemas.openxmlformats.org/package/2006/relationships"><Relationship Id="rId8" Type="http://schemas.openxmlformats.org/officeDocument/2006/relationships/tags" Target="../tags/tag908.xml"/><Relationship Id="rId13" Type="http://schemas.openxmlformats.org/officeDocument/2006/relationships/tags" Target="../tags/tag913.xml"/><Relationship Id="rId18" Type="http://schemas.openxmlformats.org/officeDocument/2006/relationships/tags" Target="../tags/tag918.xml"/><Relationship Id="rId3" Type="http://schemas.openxmlformats.org/officeDocument/2006/relationships/tags" Target="../tags/tag903.xml"/><Relationship Id="rId21" Type="http://schemas.openxmlformats.org/officeDocument/2006/relationships/image" Target="../media/image22.emf"/><Relationship Id="rId7" Type="http://schemas.openxmlformats.org/officeDocument/2006/relationships/tags" Target="../tags/tag907.xml"/><Relationship Id="rId12" Type="http://schemas.openxmlformats.org/officeDocument/2006/relationships/tags" Target="../tags/tag912.xml"/><Relationship Id="rId17" Type="http://schemas.openxmlformats.org/officeDocument/2006/relationships/tags" Target="../tags/tag917.xml"/><Relationship Id="rId2" Type="http://schemas.openxmlformats.org/officeDocument/2006/relationships/tags" Target="../tags/tag902.xml"/><Relationship Id="rId16" Type="http://schemas.openxmlformats.org/officeDocument/2006/relationships/tags" Target="../tags/tag916.xml"/><Relationship Id="rId20" Type="http://schemas.openxmlformats.org/officeDocument/2006/relationships/oleObject" Target="../embeddings/oleObject28.bin"/><Relationship Id="rId1" Type="http://schemas.openxmlformats.org/officeDocument/2006/relationships/vmlDrawing" Target="../drawings/vmlDrawing26.vml"/><Relationship Id="rId6" Type="http://schemas.openxmlformats.org/officeDocument/2006/relationships/tags" Target="../tags/tag906.xml"/><Relationship Id="rId11" Type="http://schemas.openxmlformats.org/officeDocument/2006/relationships/tags" Target="../tags/tag911.xml"/><Relationship Id="rId5" Type="http://schemas.openxmlformats.org/officeDocument/2006/relationships/tags" Target="../tags/tag905.xml"/><Relationship Id="rId15" Type="http://schemas.openxmlformats.org/officeDocument/2006/relationships/tags" Target="../tags/tag915.xml"/><Relationship Id="rId10" Type="http://schemas.openxmlformats.org/officeDocument/2006/relationships/tags" Target="../tags/tag910.xml"/><Relationship Id="rId19" Type="http://schemas.openxmlformats.org/officeDocument/2006/relationships/slideLayout" Target="../slideLayouts/slideLayout5.xml"/><Relationship Id="rId4" Type="http://schemas.openxmlformats.org/officeDocument/2006/relationships/tags" Target="../tags/tag904.xml"/><Relationship Id="rId9" Type="http://schemas.openxmlformats.org/officeDocument/2006/relationships/tags" Target="../tags/tag909.xml"/><Relationship Id="rId14" Type="http://schemas.openxmlformats.org/officeDocument/2006/relationships/tags" Target="../tags/tag914.xml"/><Relationship Id="rId22" Type="http://schemas.openxmlformats.org/officeDocument/2006/relationships/chart" Target="../charts/chart3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19.xml"/><Relationship Id="rId1" Type="http://schemas.openxmlformats.org/officeDocument/2006/relationships/vmlDrawing" Target="../drawings/vmlDrawing27.vml"/><Relationship Id="rId5" Type="http://schemas.openxmlformats.org/officeDocument/2006/relationships/image" Target="../media/image22.emf"/><Relationship Id="rId4" Type="http://schemas.openxmlformats.org/officeDocument/2006/relationships/oleObject" Target="../embeddings/oleObject29.bin"/></Relationships>
</file>

<file path=ppt/slides/_rels/slide62.xml.rels><?xml version="1.0" encoding="UTF-8" standalone="yes"?>
<Relationships xmlns="http://schemas.openxmlformats.org/package/2006/relationships"><Relationship Id="rId8" Type="http://schemas.openxmlformats.org/officeDocument/2006/relationships/tags" Target="../tags/tag926.xml"/><Relationship Id="rId13" Type="http://schemas.openxmlformats.org/officeDocument/2006/relationships/tags" Target="../tags/tag931.xml"/><Relationship Id="rId18" Type="http://schemas.openxmlformats.org/officeDocument/2006/relationships/tags" Target="../tags/tag936.xml"/><Relationship Id="rId3" Type="http://schemas.openxmlformats.org/officeDocument/2006/relationships/tags" Target="../tags/tag921.xml"/><Relationship Id="rId21" Type="http://schemas.openxmlformats.org/officeDocument/2006/relationships/slideLayout" Target="../slideLayouts/slideLayout5.xml"/><Relationship Id="rId7" Type="http://schemas.openxmlformats.org/officeDocument/2006/relationships/tags" Target="../tags/tag925.xml"/><Relationship Id="rId12" Type="http://schemas.openxmlformats.org/officeDocument/2006/relationships/tags" Target="../tags/tag930.xml"/><Relationship Id="rId17" Type="http://schemas.openxmlformats.org/officeDocument/2006/relationships/tags" Target="../tags/tag935.xml"/><Relationship Id="rId2" Type="http://schemas.openxmlformats.org/officeDocument/2006/relationships/tags" Target="../tags/tag920.xml"/><Relationship Id="rId16" Type="http://schemas.openxmlformats.org/officeDocument/2006/relationships/tags" Target="../tags/tag934.xml"/><Relationship Id="rId20" Type="http://schemas.openxmlformats.org/officeDocument/2006/relationships/tags" Target="../tags/tag938.xml"/><Relationship Id="rId1" Type="http://schemas.openxmlformats.org/officeDocument/2006/relationships/vmlDrawing" Target="../drawings/vmlDrawing28.vml"/><Relationship Id="rId6" Type="http://schemas.openxmlformats.org/officeDocument/2006/relationships/tags" Target="../tags/tag924.xml"/><Relationship Id="rId11" Type="http://schemas.openxmlformats.org/officeDocument/2006/relationships/tags" Target="../tags/tag929.xml"/><Relationship Id="rId24" Type="http://schemas.openxmlformats.org/officeDocument/2006/relationships/chart" Target="../charts/chart34.xml"/><Relationship Id="rId5" Type="http://schemas.openxmlformats.org/officeDocument/2006/relationships/tags" Target="../tags/tag923.xml"/><Relationship Id="rId15" Type="http://schemas.openxmlformats.org/officeDocument/2006/relationships/tags" Target="../tags/tag933.xml"/><Relationship Id="rId23" Type="http://schemas.openxmlformats.org/officeDocument/2006/relationships/image" Target="../media/image22.emf"/><Relationship Id="rId10" Type="http://schemas.openxmlformats.org/officeDocument/2006/relationships/tags" Target="../tags/tag928.xml"/><Relationship Id="rId19" Type="http://schemas.openxmlformats.org/officeDocument/2006/relationships/tags" Target="../tags/tag937.xml"/><Relationship Id="rId4" Type="http://schemas.openxmlformats.org/officeDocument/2006/relationships/tags" Target="../tags/tag922.xml"/><Relationship Id="rId9" Type="http://schemas.openxmlformats.org/officeDocument/2006/relationships/tags" Target="../tags/tag927.xml"/><Relationship Id="rId14" Type="http://schemas.openxmlformats.org/officeDocument/2006/relationships/tags" Target="../tags/tag932.xml"/><Relationship Id="rId22" Type="http://schemas.openxmlformats.org/officeDocument/2006/relationships/oleObject" Target="../embeddings/oleObject30.bin"/></Relationships>
</file>

<file path=ppt/slides/_rels/slide63.xml.rels><?xml version="1.0" encoding="UTF-8" standalone="yes"?>
<Relationships xmlns="http://schemas.openxmlformats.org/package/2006/relationships"><Relationship Id="rId8" Type="http://schemas.openxmlformats.org/officeDocument/2006/relationships/tags" Target="../tags/tag945.xml"/><Relationship Id="rId13" Type="http://schemas.openxmlformats.org/officeDocument/2006/relationships/tags" Target="../tags/tag950.xml"/><Relationship Id="rId18" Type="http://schemas.openxmlformats.org/officeDocument/2006/relationships/oleObject" Target="../embeddings/oleObject31.bin"/><Relationship Id="rId3" Type="http://schemas.openxmlformats.org/officeDocument/2006/relationships/tags" Target="../tags/tag940.xml"/><Relationship Id="rId7" Type="http://schemas.openxmlformats.org/officeDocument/2006/relationships/tags" Target="../tags/tag944.xml"/><Relationship Id="rId12" Type="http://schemas.openxmlformats.org/officeDocument/2006/relationships/tags" Target="../tags/tag949.xml"/><Relationship Id="rId17" Type="http://schemas.openxmlformats.org/officeDocument/2006/relationships/slideLayout" Target="../slideLayouts/slideLayout5.xml"/><Relationship Id="rId2" Type="http://schemas.openxmlformats.org/officeDocument/2006/relationships/tags" Target="../tags/tag939.xml"/><Relationship Id="rId16" Type="http://schemas.openxmlformats.org/officeDocument/2006/relationships/tags" Target="../tags/tag953.xml"/><Relationship Id="rId20" Type="http://schemas.openxmlformats.org/officeDocument/2006/relationships/chart" Target="../charts/chart35.xml"/><Relationship Id="rId1" Type="http://schemas.openxmlformats.org/officeDocument/2006/relationships/vmlDrawing" Target="../drawings/vmlDrawing29.vml"/><Relationship Id="rId6" Type="http://schemas.openxmlformats.org/officeDocument/2006/relationships/tags" Target="../tags/tag943.xml"/><Relationship Id="rId11" Type="http://schemas.openxmlformats.org/officeDocument/2006/relationships/tags" Target="../tags/tag948.xml"/><Relationship Id="rId5" Type="http://schemas.openxmlformats.org/officeDocument/2006/relationships/tags" Target="../tags/tag942.xml"/><Relationship Id="rId15" Type="http://schemas.openxmlformats.org/officeDocument/2006/relationships/tags" Target="../tags/tag952.xml"/><Relationship Id="rId10" Type="http://schemas.openxmlformats.org/officeDocument/2006/relationships/tags" Target="../tags/tag947.xml"/><Relationship Id="rId19" Type="http://schemas.openxmlformats.org/officeDocument/2006/relationships/image" Target="../media/image22.emf"/><Relationship Id="rId4" Type="http://schemas.openxmlformats.org/officeDocument/2006/relationships/tags" Target="../tags/tag941.xml"/><Relationship Id="rId9" Type="http://schemas.openxmlformats.org/officeDocument/2006/relationships/tags" Target="../tags/tag946.xml"/><Relationship Id="rId14" Type="http://schemas.openxmlformats.org/officeDocument/2006/relationships/tags" Target="../tags/tag95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54.xml"/><Relationship Id="rId1" Type="http://schemas.openxmlformats.org/officeDocument/2006/relationships/vmlDrawing" Target="../drawings/vmlDrawing30.vml"/><Relationship Id="rId5" Type="http://schemas.openxmlformats.org/officeDocument/2006/relationships/image" Target="../media/image19.emf"/><Relationship Id="rId4" Type="http://schemas.openxmlformats.org/officeDocument/2006/relationships/oleObject" Target="../embeddings/oleObject32.bin"/></Relationships>
</file>

<file path=ppt/slides/_rels/slide6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956.xml"/><Relationship Id="rId7" Type="http://schemas.openxmlformats.org/officeDocument/2006/relationships/oleObject" Target="../embeddings/oleObject33.bin"/><Relationship Id="rId2" Type="http://schemas.openxmlformats.org/officeDocument/2006/relationships/tags" Target="../tags/tag955.xml"/><Relationship Id="rId1" Type="http://schemas.openxmlformats.org/officeDocument/2006/relationships/vmlDrawing" Target="../drawings/vmlDrawing31.vml"/><Relationship Id="rId6" Type="http://schemas.openxmlformats.org/officeDocument/2006/relationships/slideLayout" Target="../slideLayouts/slideLayout5.xml"/><Relationship Id="rId5" Type="http://schemas.openxmlformats.org/officeDocument/2006/relationships/tags" Target="../tags/tag958.xml"/><Relationship Id="rId4" Type="http://schemas.openxmlformats.org/officeDocument/2006/relationships/tags" Target="../tags/tag9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151.xml"/><Relationship Id="rId18" Type="http://schemas.openxmlformats.org/officeDocument/2006/relationships/tags" Target="../tags/tag156.xml"/><Relationship Id="rId26" Type="http://schemas.openxmlformats.org/officeDocument/2006/relationships/tags" Target="../tags/tag164.xml"/><Relationship Id="rId39" Type="http://schemas.openxmlformats.org/officeDocument/2006/relationships/slideLayout" Target="../slideLayouts/slideLayout5.xml"/><Relationship Id="rId21" Type="http://schemas.openxmlformats.org/officeDocument/2006/relationships/tags" Target="../tags/tag159.xml"/><Relationship Id="rId34" Type="http://schemas.openxmlformats.org/officeDocument/2006/relationships/tags" Target="../tags/tag172.xml"/><Relationship Id="rId42" Type="http://schemas.openxmlformats.org/officeDocument/2006/relationships/oleObject" Target="../embeddings/oleObject7.bin"/><Relationship Id="rId7" Type="http://schemas.openxmlformats.org/officeDocument/2006/relationships/tags" Target="../tags/tag145.xml"/><Relationship Id="rId2" Type="http://schemas.openxmlformats.org/officeDocument/2006/relationships/tags" Target="../tags/tag140.xml"/><Relationship Id="rId16" Type="http://schemas.openxmlformats.org/officeDocument/2006/relationships/tags" Target="../tags/tag154.xml"/><Relationship Id="rId29" Type="http://schemas.openxmlformats.org/officeDocument/2006/relationships/tags" Target="../tags/tag167.xml"/><Relationship Id="rId1" Type="http://schemas.openxmlformats.org/officeDocument/2006/relationships/vmlDrawing" Target="../drawings/vmlDrawing6.vml"/><Relationship Id="rId6" Type="http://schemas.openxmlformats.org/officeDocument/2006/relationships/tags" Target="../tags/tag144.xml"/><Relationship Id="rId11" Type="http://schemas.openxmlformats.org/officeDocument/2006/relationships/tags" Target="../tags/tag149.xml"/><Relationship Id="rId24" Type="http://schemas.openxmlformats.org/officeDocument/2006/relationships/tags" Target="../tags/tag162.xml"/><Relationship Id="rId32" Type="http://schemas.openxmlformats.org/officeDocument/2006/relationships/tags" Target="../tags/tag170.xml"/><Relationship Id="rId37" Type="http://schemas.openxmlformats.org/officeDocument/2006/relationships/tags" Target="../tags/tag175.xml"/><Relationship Id="rId40" Type="http://schemas.openxmlformats.org/officeDocument/2006/relationships/oleObject" Target="../embeddings/oleObject6.bin"/><Relationship Id="rId45" Type="http://schemas.openxmlformats.org/officeDocument/2006/relationships/image" Target="../media/image21.emf"/><Relationship Id="rId5" Type="http://schemas.openxmlformats.org/officeDocument/2006/relationships/tags" Target="../tags/tag143.xml"/><Relationship Id="rId15" Type="http://schemas.openxmlformats.org/officeDocument/2006/relationships/tags" Target="../tags/tag153.xml"/><Relationship Id="rId23" Type="http://schemas.openxmlformats.org/officeDocument/2006/relationships/tags" Target="../tags/tag161.xml"/><Relationship Id="rId28" Type="http://schemas.openxmlformats.org/officeDocument/2006/relationships/tags" Target="../tags/tag166.xml"/><Relationship Id="rId36" Type="http://schemas.openxmlformats.org/officeDocument/2006/relationships/tags" Target="../tags/tag174.xml"/><Relationship Id="rId10" Type="http://schemas.openxmlformats.org/officeDocument/2006/relationships/tags" Target="../tags/tag148.xml"/><Relationship Id="rId19" Type="http://schemas.openxmlformats.org/officeDocument/2006/relationships/tags" Target="../tags/tag157.xml"/><Relationship Id="rId31" Type="http://schemas.openxmlformats.org/officeDocument/2006/relationships/tags" Target="../tags/tag169.xml"/><Relationship Id="rId44" Type="http://schemas.openxmlformats.org/officeDocument/2006/relationships/oleObject" Target="../embeddings/oleObject8.bin"/><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 Id="rId22" Type="http://schemas.openxmlformats.org/officeDocument/2006/relationships/tags" Target="../tags/tag160.xml"/><Relationship Id="rId27" Type="http://schemas.openxmlformats.org/officeDocument/2006/relationships/tags" Target="../tags/tag165.xml"/><Relationship Id="rId30" Type="http://schemas.openxmlformats.org/officeDocument/2006/relationships/tags" Target="../tags/tag168.xml"/><Relationship Id="rId35" Type="http://schemas.openxmlformats.org/officeDocument/2006/relationships/tags" Target="../tags/tag173.xml"/><Relationship Id="rId43" Type="http://schemas.openxmlformats.org/officeDocument/2006/relationships/image" Target="../media/image20.emf"/><Relationship Id="rId8" Type="http://schemas.openxmlformats.org/officeDocument/2006/relationships/tags" Target="../tags/tag146.xml"/><Relationship Id="rId3" Type="http://schemas.openxmlformats.org/officeDocument/2006/relationships/tags" Target="../tags/tag141.xml"/><Relationship Id="rId12" Type="http://schemas.openxmlformats.org/officeDocument/2006/relationships/tags" Target="../tags/tag150.xml"/><Relationship Id="rId17" Type="http://schemas.openxmlformats.org/officeDocument/2006/relationships/tags" Target="../tags/tag155.xml"/><Relationship Id="rId25" Type="http://schemas.openxmlformats.org/officeDocument/2006/relationships/tags" Target="../tags/tag163.xml"/><Relationship Id="rId33" Type="http://schemas.openxmlformats.org/officeDocument/2006/relationships/tags" Target="../tags/tag171.xml"/><Relationship Id="rId38" Type="http://schemas.openxmlformats.org/officeDocument/2006/relationships/tags" Target="../tags/tag176.xml"/><Relationship Id="rId20" Type="http://schemas.openxmlformats.org/officeDocument/2006/relationships/tags" Target="../tags/tag158.xml"/><Relationship Id="rId41" Type="http://schemas.openxmlformats.org/officeDocument/2006/relationships/image" Target="../media/image18.emf"/></Relationships>
</file>

<file path=ppt/slides/_rels/slide70.xml.rels><?xml version="1.0" encoding="UTF-8" standalone="yes"?>
<Relationships xmlns="http://schemas.openxmlformats.org/package/2006/relationships"><Relationship Id="rId8" Type="http://schemas.openxmlformats.org/officeDocument/2006/relationships/tags" Target="../tags/tag965.xml"/><Relationship Id="rId13" Type="http://schemas.openxmlformats.org/officeDocument/2006/relationships/tags" Target="../tags/tag970.xml"/><Relationship Id="rId18" Type="http://schemas.openxmlformats.org/officeDocument/2006/relationships/tags" Target="../tags/tag975.xml"/><Relationship Id="rId3" Type="http://schemas.openxmlformats.org/officeDocument/2006/relationships/tags" Target="../tags/tag960.xml"/><Relationship Id="rId21" Type="http://schemas.openxmlformats.org/officeDocument/2006/relationships/oleObject" Target="../embeddings/oleObject34.bin"/><Relationship Id="rId7" Type="http://schemas.openxmlformats.org/officeDocument/2006/relationships/tags" Target="../tags/tag964.xml"/><Relationship Id="rId12" Type="http://schemas.openxmlformats.org/officeDocument/2006/relationships/tags" Target="../tags/tag969.xml"/><Relationship Id="rId17" Type="http://schemas.openxmlformats.org/officeDocument/2006/relationships/tags" Target="../tags/tag974.xml"/><Relationship Id="rId2" Type="http://schemas.openxmlformats.org/officeDocument/2006/relationships/tags" Target="../tags/tag959.xml"/><Relationship Id="rId16" Type="http://schemas.openxmlformats.org/officeDocument/2006/relationships/tags" Target="../tags/tag973.xml"/><Relationship Id="rId20" Type="http://schemas.openxmlformats.org/officeDocument/2006/relationships/slideLayout" Target="../slideLayouts/slideLayout5.xml"/><Relationship Id="rId1" Type="http://schemas.openxmlformats.org/officeDocument/2006/relationships/vmlDrawing" Target="../drawings/vmlDrawing32.vml"/><Relationship Id="rId6" Type="http://schemas.openxmlformats.org/officeDocument/2006/relationships/tags" Target="../tags/tag963.xml"/><Relationship Id="rId11" Type="http://schemas.openxmlformats.org/officeDocument/2006/relationships/tags" Target="../tags/tag968.xml"/><Relationship Id="rId5" Type="http://schemas.openxmlformats.org/officeDocument/2006/relationships/tags" Target="../tags/tag962.xml"/><Relationship Id="rId15" Type="http://schemas.openxmlformats.org/officeDocument/2006/relationships/tags" Target="../tags/tag972.xml"/><Relationship Id="rId23" Type="http://schemas.openxmlformats.org/officeDocument/2006/relationships/chart" Target="../charts/chart36.xml"/><Relationship Id="rId10" Type="http://schemas.openxmlformats.org/officeDocument/2006/relationships/tags" Target="../tags/tag967.xml"/><Relationship Id="rId19" Type="http://schemas.openxmlformats.org/officeDocument/2006/relationships/tags" Target="../tags/tag976.xml"/><Relationship Id="rId4" Type="http://schemas.openxmlformats.org/officeDocument/2006/relationships/tags" Target="../tags/tag961.xml"/><Relationship Id="rId9" Type="http://schemas.openxmlformats.org/officeDocument/2006/relationships/tags" Target="../tags/tag966.xml"/><Relationship Id="rId14" Type="http://schemas.openxmlformats.org/officeDocument/2006/relationships/tags" Target="../tags/tag971.xml"/><Relationship Id="rId22" Type="http://schemas.openxmlformats.org/officeDocument/2006/relationships/image" Target="../media/image19.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openxmlformats.org/officeDocument/2006/relationships/tags" Target="../tags/tag214.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oleObject" Target="../embeddings/oleObject9.bin"/><Relationship Id="rId50" Type="http://schemas.openxmlformats.org/officeDocument/2006/relationships/chart" Target="../charts/chart4.xml"/><Relationship Id="rId7" Type="http://schemas.openxmlformats.org/officeDocument/2006/relationships/tags" Target="../tags/tag182.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chart" Target="../charts/chart3.xml"/><Relationship Id="rId10" Type="http://schemas.openxmlformats.org/officeDocument/2006/relationships/tags" Target="../tags/tag185.xml"/><Relationship Id="rId19" Type="http://schemas.openxmlformats.org/officeDocument/2006/relationships/tags" Target="../tags/tag194.xml"/><Relationship Id="rId31" Type="http://schemas.openxmlformats.org/officeDocument/2006/relationships/tags" Target="../tags/tag206.xml"/><Relationship Id="rId44" Type="http://schemas.openxmlformats.org/officeDocument/2006/relationships/tags" Target="../tags/tag219.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image" Target="../media/image18.emf"/><Relationship Id="rId8" Type="http://schemas.openxmlformats.org/officeDocument/2006/relationships/tags" Target="../tags/tag183.xm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slideLayout" Target="../slideLayouts/slideLayout5.xml"/><Relationship Id="rId20" Type="http://schemas.openxmlformats.org/officeDocument/2006/relationships/tags" Target="../tags/tag195.xml"/><Relationship Id="rId41" Type="http://schemas.openxmlformats.org/officeDocument/2006/relationships/tags" Target="../tags/tag216.xml"/><Relationship Id="rId1" Type="http://schemas.openxmlformats.org/officeDocument/2006/relationships/vmlDrawing" Target="../drawings/vmlDrawing7.vml"/><Relationship Id="rId6" Type="http://schemas.openxmlformats.org/officeDocument/2006/relationships/tags" Target="../tags/tag18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77.xml"/><Relationship Id="rId1" Type="http://schemas.openxmlformats.org/officeDocument/2006/relationships/vmlDrawing" Target="../drawings/vmlDrawing33.vml"/><Relationship Id="rId5" Type="http://schemas.openxmlformats.org/officeDocument/2006/relationships/image" Target="../media/image23.emf"/><Relationship Id="rId4" Type="http://schemas.openxmlformats.org/officeDocument/2006/relationships/oleObject" Target="../embeddings/oleObject35.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slideLayout" Target="../slideLayouts/slideLayout5.xml"/><Relationship Id="rId3" Type="http://schemas.openxmlformats.org/officeDocument/2006/relationships/tags" Target="../tags/tag222.xml"/><Relationship Id="rId21" Type="http://schemas.openxmlformats.org/officeDocument/2006/relationships/chart" Target="../charts/chart5.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image" Target="../media/image18.emf"/><Relationship Id="rId1" Type="http://schemas.openxmlformats.org/officeDocument/2006/relationships/vmlDrawing" Target="../drawings/vmlDrawing8.v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5" Type="http://schemas.openxmlformats.org/officeDocument/2006/relationships/tags" Target="../tags/tag234.xml"/><Relationship Id="rId10" Type="http://schemas.openxmlformats.org/officeDocument/2006/relationships/tags" Target="../tags/tag229.xml"/><Relationship Id="rId19" Type="http://schemas.openxmlformats.org/officeDocument/2006/relationships/oleObject" Target="../embeddings/oleObject10.bin"/><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2022</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36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dirty="0">
                <a:latin typeface="ＭＳ Ｐゴシック" panose="020B0600070205080204" pitchFamily="50" charset="-128"/>
                <a:ea typeface="ＭＳ Ｐゴシック" panose="020B0600070205080204" pitchFamily="50" charset="-128"/>
              </a:rPr>
            </a:br>
            <a:r>
              <a:rPr lang="ja-JP" altLang="en-US" sz="3600" dirty="0">
                <a:cs typeface="Arial" panose="020B0604020202020204" pitchFamily="34" charset="0"/>
              </a:rPr>
              <a:t>インドネシア</a:t>
            </a:r>
            <a:r>
              <a:rPr lang="ja-JP" altLang="en-US" sz="3400" dirty="0">
                <a:solidFill>
                  <a:srgbClr val="FFFFFF"/>
                </a:solidFill>
              </a:rPr>
              <a:t>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27808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1010475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43" name="think-cell Slide" r:id="rId94" imgW="270" imgH="270" progId="TCLayout.ActiveDocument.1">
                  <p:embed/>
                </p:oleObj>
              </mc:Choice>
              <mc:Fallback>
                <p:oleObj name="think-cell Slide" r:id="rId94" imgW="270" imgH="270" progId="TCLayout.ActiveDocument.1">
                  <p:embed/>
                  <p:pic>
                    <p:nvPicPr>
                      <p:cNvPr id="0" name="Picture 619"/>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5" name="タイトル 4"/>
          <p:cNvSpPr>
            <a:spLocks noGrp="1"/>
          </p:cNvSpPr>
          <p:nvPr>
            <p:ph type="title"/>
          </p:nvPr>
        </p:nvSpPr>
        <p:spPr/>
        <p:txBody>
          <a:bodyPr/>
          <a:lstStyle/>
          <a:p>
            <a:r>
              <a:rPr lang="ja-JP" altLang="en-US"/>
              <a:t>インドネシア／一般概況／経済</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インフレ率・為替レート</a:t>
            </a:r>
            <a:endParaRPr lang="ja-JP" altLang="en-US" dirty="0"/>
          </a:p>
        </p:txBody>
      </p:sp>
      <p:grpSp>
        <p:nvGrpSpPr>
          <p:cNvPr id="24" name="グループ化 7"/>
          <p:cNvGrpSpPr/>
          <p:nvPr/>
        </p:nvGrpSpPr>
        <p:grpSpPr>
          <a:xfrm>
            <a:off x="200471" y="1677557"/>
            <a:ext cx="4536507" cy="288032"/>
            <a:chOff x="4803500" y="2113806"/>
            <a:chExt cx="2954133" cy="288032"/>
          </a:xfrm>
        </p:grpSpPr>
        <p:cxnSp>
          <p:nvCxnSpPr>
            <p:cNvPr id="25" name="直線コネクタ 2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7" name="グループ化 7"/>
          <p:cNvGrpSpPr/>
          <p:nvPr/>
        </p:nvGrpSpPr>
        <p:grpSpPr>
          <a:xfrm>
            <a:off x="5092824" y="1677557"/>
            <a:ext cx="4536507"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1" name="テキスト ボックス 3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でおおむね安定していたが、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台に落ち込んでいる。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為替レートは、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年以降将来にわたって、ゆるやかに円高・ルピア安になっていくと予測されている。</a:t>
            </a:r>
          </a:p>
        </p:txBody>
      </p:sp>
      <p:grpSp>
        <p:nvGrpSpPr>
          <p:cNvPr id="38" name="グループ化 37"/>
          <p:cNvGrpSpPr/>
          <p:nvPr/>
        </p:nvGrpSpPr>
        <p:grpSpPr>
          <a:xfrm>
            <a:off x="3606397" y="2362199"/>
            <a:ext cx="1181099" cy="4168141"/>
            <a:chOff x="3283533" y="2362199"/>
            <a:chExt cx="1469442" cy="4168141"/>
          </a:xfrm>
        </p:grpSpPr>
        <p:sp>
          <p:nvSpPr>
            <p:cNvPr id="33" name="フリーフォーム 32"/>
            <p:cNvSpPr/>
            <p:nvPr/>
          </p:nvSpPr>
          <p:spPr>
            <a:xfrm>
              <a:off x="3557588" y="2362199"/>
              <a:ext cx="1195387" cy="4105275"/>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34" name="角丸四角形 33"/>
            <p:cNvSpPr/>
            <p:nvPr/>
          </p:nvSpPr>
          <p:spPr>
            <a:xfrm>
              <a:off x="3283533" y="6373708"/>
              <a:ext cx="1234494" cy="15663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5" name="グループ化 34"/>
          <p:cNvGrpSpPr/>
          <p:nvPr/>
        </p:nvGrpSpPr>
        <p:grpSpPr>
          <a:xfrm>
            <a:off x="8684263" y="2405649"/>
            <a:ext cx="1120139" cy="4139931"/>
            <a:chOff x="6358697" y="-215874"/>
            <a:chExt cx="1509385" cy="4153528"/>
          </a:xfrm>
        </p:grpSpPr>
        <p:sp>
          <p:nvSpPr>
            <p:cNvPr id="36" name="フリーフォーム 35"/>
            <p:cNvSpPr/>
            <p:nvPr/>
          </p:nvSpPr>
          <p:spPr>
            <a:xfrm>
              <a:off x="6762930" y="-215874"/>
              <a:ext cx="1105152" cy="4075165"/>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37" name="角丸四角形 36"/>
            <p:cNvSpPr/>
            <p:nvPr/>
          </p:nvSpPr>
          <p:spPr>
            <a:xfrm>
              <a:off x="6358697" y="3784277"/>
              <a:ext cx="1305959" cy="15337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2" name="テキスト ボックス 31"/>
          <p:cNvSpPr txBox="1"/>
          <p:nvPr/>
        </p:nvSpPr>
        <p:spPr>
          <a:xfrm>
            <a:off x="19285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p>
        </p:txBody>
      </p:sp>
      <p:graphicFrame>
        <p:nvGraphicFramePr>
          <p:cNvPr id="140" name="Chart 3"/>
          <p:cNvGraphicFramePr/>
          <p:nvPr>
            <p:custDataLst>
              <p:tags r:id="rId4"/>
            </p:custDataLst>
            <p:extLst>
              <p:ext uri="{D42A27DB-BD31-4B8C-83A1-F6EECF244321}">
                <p14:modId xmlns:p14="http://schemas.microsoft.com/office/powerpoint/2010/main" val="2398662823"/>
              </p:ext>
            </p:extLst>
          </p:nvPr>
        </p:nvGraphicFramePr>
        <p:xfrm>
          <a:off x="-61913" y="2263775"/>
          <a:ext cx="4889500" cy="3952875"/>
        </p:xfrm>
        <a:graphic>
          <a:graphicData uri="http://schemas.openxmlformats.org/drawingml/2006/chart">
            <c:chart xmlns:c="http://schemas.openxmlformats.org/drawingml/2006/chart" xmlns:r="http://schemas.openxmlformats.org/officeDocument/2006/relationships" r:id="rId96"/>
          </a:graphicData>
        </a:graphic>
      </p:graphicFrame>
      <p:sp>
        <p:nvSpPr>
          <p:cNvPr id="39" name="テキスト プレースホルダ 9"/>
          <p:cNvSpPr>
            <a:spLocks noGrp="1"/>
          </p:cNvSpPr>
          <p:nvPr>
            <p:custDataLst>
              <p:tags r:id="rId5"/>
            </p:custDataLst>
          </p:nvPr>
        </p:nvSpPr>
        <p:spPr bwMode="auto">
          <a:xfrm>
            <a:off x="30163" y="20320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59" name="テキスト プレースホルダ 9"/>
          <p:cNvSpPr>
            <a:spLocks noGrp="1"/>
          </p:cNvSpPr>
          <p:nvPr>
            <p:custDataLst>
              <p:tags r:id="rId6"/>
            </p:custDataLst>
          </p:nvPr>
        </p:nvSpPr>
        <p:spPr bwMode="auto">
          <a:xfrm>
            <a:off x="403225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88FE2E-2305-4A5F-95FE-C7613B5FF462}" type="datetime'''1''''''''''''''''''''''''''9'">
              <a:rPr lang="ja-JP" altLang="en-US" sz="1000"/>
              <a:pPr marL="0" indent="0" algn="ctr">
                <a:spcBef>
                  <a:spcPct val="0"/>
                </a:spcBef>
                <a:buNone/>
              </a:pPr>
              <a:t>19</a:t>
            </a:fld>
            <a:endParaRPr kumimoji="0" lang="ja-JP" altLang="en-US" sz="1000" dirty="0">
              <a:sym typeface="+mn-lt"/>
            </a:endParaRPr>
          </a:p>
        </p:txBody>
      </p:sp>
      <p:sp useBgFill="1">
        <p:nvSpPr>
          <p:cNvPr id="63" name="テキスト プレースホルダ 9"/>
          <p:cNvSpPr>
            <a:spLocks noGrp="1"/>
          </p:cNvSpPr>
          <p:nvPr>
            <p:custDataLst>
              <p:tags r:id="rId7"/>
            </p:custDataLst>
          </p:nvPr>
        </p:nvSpPr>
        <p:spPr bwMode="gray">
          <a:xfrm>
            <a:off x="1238250" y="3063875"/>
            <a:ext cx="27940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6B04F7-0912-4347-83D9-631C2B4999EB}" type="datetime'''''''''''10.5'''''''''''''''''''''''''''''''''''">
              <a:rPr lang="ja-JP" altLang="en-US" sz="1000"/>
              <a:pPr marL="0" indent="0" algn="ctr">
                <a:spcBef>
                  <a:spcPct val="0"/>
                </a:spcBef>
                <a:buNone/>
              </a:pPr>
              <a:t>10.5</a:t>
            </a:fld>
            <a:endParaRPr kumimoji="0" lang="ja-JP" altLang="en-US" sz="1000" dirty="0">
              <a:sym typeface="+mn-lt"/>
            </a:endParaRPr>
          </a:p>
        </p:txBody>
      </p:sp>
      <p:sp useBgFill="1">
        <p:nvSpPr>
          <p:cNvPr id="62" name="テキスト プレースホルダ 9"/>
          <p:cNvSpPr>
            <a:spLocks noGrp="1"/>
          </p:cNvSpPr>
          <p:nvPr>
            <p:custDataLst>
              <p:tags r:id="rId8"/>
            </p:custDataLst>
          </p:nvPr>
        </p:nvSpPr>
        <p:spPr bwMode="gray">
          <a:xfrm>
            <a:off x="1077913" y="4244975"/>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601A6C-F9CF-4B8E-8AE8-3FB89E88E4FB}" type="datetime'''''6.''''''''''''''''''''''''''''''1'''''''''''''''''''''">
              <a:rPr lang="ja-JP" altLang="en-US" sz="1000"/>
              <a:pPr marL="0" indent="0" algn="ctr">
                <a:spcBef>
                  <a:spcPct val="0"/>
                </a:spcBef>
                <a:buNone/>
              </a:pPr>
              <a:t>6.1</a:t>
            </a:fld>
            <a:endParaRPr kumimoji="0" lang="ja-JP" altLang="en-US" sz="1000" dirty="0">
              <a:sym typeface="+mn-lt"/>
            </a:endParaRPr>
          </a:p>
        </p:txBody>
      </p:sp>
      <p:sp>
        <p:nvSpPr>
          <p:cNvPr id="50" name="テキスト プレースホルダ 9"/>
          <p:cNvSpPr>
            <a:spLocks noGrp="1"/>
          </p:cNvSpPr>
          <p:nvPr>
            <p:custDataLst>
              <p:tags r:id="rId9"/>
            </p:custDataLst>
          </p:nvPr>
        </p:nvSpPr>
        <p:spPr bwMode="auto">
          <a:xfrm>
            <a:off x="227806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114C04-1B5C-4906-8BD0-2ADB6DCC7C91}" type="datetime'''''''1''''''''''''0'''''''''''">
              <a:rPr lang="ja-JP" altLang="en-US" sz="1000"/>
              <a:pPr marL="0" indent="0" algn="ctr">
                <a:spcBef>
                  <a:spcPct val="0"/>
                </a:spcBef>
                <a:buNone/>
              </a:pPr>
              <a:t>10</a:t>
            </a:fld>
            <a:endParaRPr kumimoji="0" lang="ja-JP" altLang="en-US" sz="1000" dirty="0">
              <a:sym typeface="+mn-lt"/>
            </a:endParaRPr>
          </a:p>
        </p:txBody>
      </p:sp>
      <p:sp>
        <p:nvSpPr>
          <p:cNvPr id="43" name="テキスト プレースホルダ 9"/>
          <p:cNvSpPr>
            <a:spLocks noGrp="1"/>
          </p:cNvSpPr>
          <p:nvPr>
            <p:custDataLst>
              <p:tags r:id="rId10"/>
            </p:custDataLst>
          </p:nvPr>
        </p:nvSpPr>
        <p:spPr bwMode="auto">
          <a:xfrm>
            <a:off x="91281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44E08B-DE4A-40D6-83B5-DBA0F3B0FB8C}" type="datetime'''''''''''''''''''''''''''''''''''''0''''''''3'">
              <a:rPr lang="ja-JP" altLang="en-US" sz="1000"/>
              <a:pPr marL="0" indent="0" algn="ctr">
                <a:spcBef>
                  <a:spcPct val="0"/>
                </a:spcBef>
                <a:buNone/>
              </a:pPr>
              <a:t>03</a:t>
            </a:fld>
            <a:endParaRPr kumimoji="0" lang="ja-JP" altLang="en-US" sz="1000" dirty="0">
              <a:sym typeface="+mn-lt"/>
            </a:endParaRPr>
          </a:p>
        </p:txBody>
      </p:sp>
      <p:sp>
        <p:nvSpPr>
          <p:cNvPr id="40" name="テキスト プレースホルダ 9"/>
          <p:cNvSpPr>
            <a:spLocks noGrp="1"/>
          </p:cNvSpPr>
          <p:nvPr>
            <p:custDataLst>
              <p:tags r:id="rId11"/>
            </p:custDataLst>
          </p:nvPr>
        </p:nvSpPr>
        <p:spPr bwMode="auto">
          <a:xfrm>
            <a:off x="257175" y="62039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B30EF6-974C-4897-B381-543E404186A5}" type="datetime'''''''2''0''''''''0''''''''''''''''0'''''''''''">
              <a:rPr lang="ja-JP" altLang="en-US" sz="1000"/>
              <a:pPr marL="0" indent="0" algn="ctr">
                <a:spcBef>
                  <a:spcPct val="0"/>
                </a:spcBef>
                <a:buNone/>
              </a:pPr>
              <a:t>2000</a:t>
            </a:fld>
            <a:endParaRPr kumimoji="0" lang="ja-JP" altLang="en-US" sz="1000" dirty="0">
              <a:sym typeface="+mn-lt"/>
            </a:endParaRPr>
          </a:p>
        </p:txBody>
      </p:sp>
      <p:sp>
        <p:nvSpPr>
          <p:cNvPr id="41" name="テキスト プレースホルダ 9"/>
          <p:cNvSpPr>
            <a:spLocks noGrp="1"/>
          </p:cNvSpPr>
          <p:nvPr>
            <p:custDataLst>
              <p:tags r:id="rId12"/>
            </p:custDataLst>
          </p:nvPr>
        </p:nvSpPr>
        <p:spPr bwMode="auto">
          <a:xfrm>
            <a:off x="5222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1F797D-E82B-4737-8DF1-0AF7B7129A7F}" type="datetime'''''''''''''''''''''''0''''''''1'''''''''''''''''''''">
              <a:rPr lang="ja-JP" altLang="en-US" sz="1000"/>
              <a:pPr marL="0" indent="0" algn="ctr">
                <a:spcBef>
                  <a:spcPct val="0"/>
                </a:spcBef>
                <a:buNone/>
              </a:pPr>
              <a:t>01</a:t>
            </a:fld>
            <a:endParaRPr kumimoji="0" lang="ja-JP" altLang="en-US" sz="1000" dirty="0">
              <a:sym typeface="+mn-lt"/>
            </a:endParaRPr>
          </a:p>
        </p:txBody>
      </p:sp>
      <p:sp>
        <p:nvSpPr>
          <p:cNvPr id="42" name="テキスト プレースホルダ 9"/>
          <p:cNvSpPr>
            <a:spLocks noGrp="1"/>
          </p:cNvSpPr>
          <p:nvPr>
            <p:custDataLst>
              <p:tags r:id="rId13"/>
            </p:custDataLst>
          </p:nvPr>
        </p:nvSpPr>
        <p:spPr bwMode="auto">
          <a:xfrm>
            <a:off x="71755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0FF395-2198-4CA4-8746-3A48E7B333B9}" type="datetime'''''0''''2'''''''''''''''''''''''''''''''''''''''''''''''''''">
              <a:rPr lang="ja-JP" altLang="en-US" sz="1000"/>
              <a:pPr marL="0" indent="0" algn="ctr">
                <a:spcBef>
                  <a:spcPct val="0"/>
                </a:spcBef>
                <a:buNone/>
              </a:pPr>
              <a:t>02</a:t>
            </a:fld>
            <a:endParaRPr kumimoji="0" lang="ja-JP" altLang="en-US" sz="1000" dirty="0">
              <a:sym typeface="+mn-lt"/>
            </a:endParaRPr>
          </a:p>
        </p:txBody>
      </p:sp>
      <p:sp>
        <p:nvSpPr>
          <p:cNvPr id="44" name="テキスト プレースホルダ 9"/>
          <p:cNvSpPr>
            <a:spLocks noGrp="1"/>
          </p:cNvSpPr>
          <p:nvPr>
            <p:custDataLst>
              <p:tags r:id="rId14"/>
            </p:custDataLst>
          </p:nvPr>
        </p:nvSpPr>
        <p:spPr bwMode="auto">
          <a:xfrm>
            <a:off x="11064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E47B57-C2E9-41DD-90B3-39000FB50CB0}" type="datetime'''0''''''''''''''''''''''''''''''''''''''''''''4'''">
              <a:rPr lang="ja-JP" altLang="en-US" sz="1000"/>
              <a:pPr marL="0" indent="0" algn="ctr">
                <a:spcBef>
                  <a:spcPct val="0"/>
                </a:spcBef>
                <a:buNone/>
              </a:pPr>
              <a:t>04</a:t>
            </a:fld>
            <a:endParaRPr kumimoji="0" lang="ja-JP" altLang="en-US" sz="1000" dirty="0">
              <a:sym typeface="+mn-lt"/>
            </a:endParaRPr>
          </a:p>
        </p:txBody>
      </p:sp>
      <p:sp useBgFill="1">
        <p:nvSpPr>
          <p:cNvPr id="61" name="テキスト プレースホルダ 9"/>
          <p:cNvSpPr>
            <a:spLocks noGrp="1"/>
          </p:cNvSpPr>
          <p:nvPr>
            <p:custDataLst>
              <p:tags r:id="rId15"/>
            </p:custDataLst>
          </p:nvPr>
        </p:nvSpPr>
        <p:spPr bwMode="gray">
          <a:xfrm>
            <a:off x="884238" y="405288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8EB32C-B70E-481A-BBE6-8991BE3606F0}" type="datetime'''''''''''''''''''''''''''''6''''''''''.''''''''''''''8'">
              <a:rPr lang="ja-JP" altLang="en-US" sz="1000"/>
              <a:pPr marL="0" indent="0" algn="ctr">
                <a:spcBef>
                  <a:spcPct val="0"/>
                </a:spcBef>
                <a:buNone/>
              </a:pPr>
              <a:t>6.8</a:t>
            </a:fld>
            <a:endParaRPr kumimoji="0" lang="ja-JP" altLang="en-US" sz="1000" dirty="0">
              <a:sym typeface="+mn-lt"/>
            </a:endParaRPr>
          </a:p>
        </p:txBody>
      </p:sp>
      <p:sp>
        <p:nvSpPr>
          <p:cNvPr id="45" name="テキスト プレースホルダ 9"/>
          <p:cNvSpPr>
            <a:spLocks noGrp="1"/>
          </p:cNvSpPr>
          <p:nvPr>
            <p:custDataLst>
              <p:tags r:id="rId16"/>
            </p:custDataLst>
          </p:nvPr>
        </p:nvSpPr>
        <p:spPr bwMode="auto">
          <a:xfrm>
            <a:off x="130175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808E73-4C2F-4ED0-928F-3EEE9923BB93}" type="datetime'''0''''''''''''''''''''''''''''''''''''''''''5'''''''''">
              <a:rPr lang="ja-JP" altLang="en-US" sz="1000"/>
              <a:pPr marL="0" indent="0" algn="ctr">
                <a:spcBef>
                  <a:spcPct val="0"/>
                </a:spcBef>
                <a:buNone/>
              </a:pPr>
              <a:t>05</a:t>
            </a:fld>
            <a:endParaRPr kumimoji="0" lang="ja-JP" altLang="en-US" sz="1000" dirty="0">
              <a:sym typeface="+mn-lt"/>
            </a:endParaRPr>
          </a:p>
        </p:txBody>
      </p:sp>
      <p:sp>
        <p:nvSpPr>
          <p:cNvPr id="46" name="テキスト プレースホルダ 9"/>
          <p:cNvSpPr>
            <a:spLocks noGrp="1"/>
          </p:cNvSpPr>
          <p:nvPr>
            <p:custDataLst>
              <p:tags r:id="rId17"/>
            </p:custDataLst>
          </p:nvPr>
        </p:nvSpPr>
        <p:spPr bwMode="auto">
          <a:xfrm>
            <a:off x="149701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D72E7-E6EE-473B-B92D-D8137A33B1FD}" type="datetime'''''''''''''''''''''''''''''0''''''''''''''''''''''6'">
              <a:rPr lang="ja-JP" altLang="en-US" sz="1000"/>
              <a:pPr marL="0" indent="0" algn="ctr">
                <a:spcBef>
                  <a:spcPct val="0"/>
                </a:spcBef>
                <a:buNone/>
              </a:pPr>
              <a:t>06</a:t>
            </a:fld>
            <a:endParaRPr kumimoji="0" lang="ja-JP" altLang="en-US" sz="1000" dirty="0">
              <a:sym typeface="+mn-lt"/>
            </a:endParaRPr>
          </a:p>
        </p:txBody>
      </p:sp>
      <p:sp>
        <p:nvSpPr>
          <p:cNvPr id="55" name="テキスト プレースホルダ 9"/>
          <p:cNvSpPr>
            <a:spLocks noGrp="1"/>
          </p:cNvSpPr>
          <p:nvPr>
            <p:custDataLst>
              <p:tags r:id="rId18"/>
            </p:custDataLst>
          </p:nvPr>
        </p:nvSpPr>
        <p:spPr bwMode="auto">
          <a:xfrm>
            <a:off x="32527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5BE69A-A6CB-4B1F-897C-149F2E009033}" type="datetime'''''''''''''''''''''''''''1''''''''''''5'''''''''''''''''''''">
              <a:rPr lang="ja-JP" altLang="en-US" sz="1000"/>
              <a:pPr marL="0" indent="0" algn="ctr">
                <a:spcBef>
                  <a:spcPct val="0"/>
                </a:spcBef>
                <a:buNone/>
              </a:pPr>
              <a:t>15</a:t>
            </a:fld>
            <a:endParaRPr kumimoji="0" lang="ja-JP" altLang="en-US" sz="1000" dirty="0">
              <a:sym typeface="+mn-lt"/>
            </a:endParaRPr>
          </a:p>
        </p:txBody>
      </p:sp>
      <p:sp useBgFill="1">
        <p:nvSpPr>
          <p:cNvPr id="64" name="テキスト プレースホルダ 9"/>
          <p:cNvSpPr>
            <a:spLocks noGrp="1"/>
          </p:cNvSpPr>
          <p:nvPr>
            <p:custDataLst>
              <p:tags r:id="rId19"/>
            </p:custDataLst>
          </p:nvPr>
        </p:nvSpPr>
        <p:spPr bwMode="gray">
          <a:xfrm>
            <a:off x="1663700" y="408305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737029-D54D-4B1E-84B6-19150FAA5BDD}" type="datetime'''''6''''''''''''''''''.7'''''''''''''''''''''">
              <a:rPr lang="ja-JP" altLang="en-US" sz="1000"/>
              <a:pPr marL="0" indent="0" algn="ctr">
                <a:spcBef>
                  <a:spcPct val="0"/>
                </a:spcBef>
                <a:buNone/>
              </a:pPr>
              <a:t>6.7</a:t>
            </a:fld>
            <a:endParaRPr kumimoji="0" lang="ja-JP" altLang="en-US" sz="1000" dirty="0">
              <a:sym typeface="+mn-lt"/>
            </a:endParaRPr>
          </a:p>
        </p:txBody>
      </p:sp>
      <p:sp>
        <p:nvSpPr>
          <p:cNvPr id="47" name="テキスト プレースホルダ 9"/>
          <p:cNvSpPr>
            <a:spLocks noGrp="1"/>
          </p:cNvSpPr>
          <p:nvPr>
            <p:custDataLst>
              <p:tags r:id="rId20"/>
            </p:custDataLst>
          </p:nvPr>
        </p:nvSpPr>
        <p:spPr bwMode="auto">
          <a:xfrm>
            <a:off x="169227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473FEC-2213-4028-8AF2-F2242A5386AD}" type="datetime'''''''''''''''''''''''''''''''''0''''''''''''7'''">
              <a:rPr lang="ja-JP" altLang="en-US" sz="1000"/>
              <a:pPr marL="0" indent="0" algn="ctr">
                <a:spcBef>
                  <a:spcPct val="0"/>
                </a:spcBef>
                <a:buNone/>
              </a:pPr>
              <a:t>07</a:t>
            </a:fld>
            <a:endParaRPr kumimoji="0" lang="ja-JP" altLang="en-US" sz="1000" dirty="0">
              <a:sym typeface="+mn-lt"/>
            </a:endParaRPr>
          </a:p>
        </p:txBody>
      </p:sp>
      <p:sp>
        <p:nvSpPr>
          <p:cNvPr id="48" name="テキスト プレースホルダ 9"/>
          <p:cNvSpPr>
            <a:spLocks noGrp="1"/>
          </p:cNvSpPr>
          <p:nvPr>
            <p:custDataLst>
              <p:tags r:id="rId21"/>
            </p:custDataLst>
          </p:nvPr>
        </p:nvSpPr>
        <p:spPr bwMode="auto">
          <a:xfrm>
            <a:off x="188753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F7B395-E9D0-4A03-8E98-31862E6C6062}" type="datetime'''''''0''''''''''''''''''''''''''''''8'">
              <a:rPr lang="ja-JP" altLang="en-US" sz="1000"/>
              <a:pPr marL="0" indent="0" algn="ctr">
                <a:spcBef>
                  <a:spcPct val="0"/>
                </a:spcBef>
                <a:buNone/>
              </a:pPr>
              <a:t>08</a:t>
            </a:fld>
            <a:endParaRPr kumimoji="0" lang="ja-JP" altLang="en-US" sz="1000" dirty="0">
              <a:sym typeface="+mn-lt"/>
            </a:endParaRPr>
          </a:p>
        </p:txBody>
      </p:sp>
      <p:sp useBgFill="1">
        <p:nvSpPr>
          <p:cNvPr id="65" name="テキスト プレースホルダ 9"/>
          <p:cNvSpPr>
            <a:spLocks noGrp="1"/>
          </p:cNvSpPr>
          <p:nvPr>
            <p:custDataLst>
              <p:tags r:id="rId22"/>
            </p:custDataLst>
          </p:nvPr>
        </p:nvSpPr>
        <p:spPr bwMode="gray">
          <a:xfrm>
            <a:off x="2054225" y="451643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81C1A6-D1B5-4367-943F-D30E827CFCEB}" type="datetime'''''''''''''''''5''''''''.''0'''''''''''''''''''''''''''''">
              <a:rPr lang="ja-JP" altLang="en-US" sz="1000"/>
              <a:pPr marL="0" indent="0" algn="ctr">
                <a:spcBef>
                  <a:spcPct val="0"/>
                </a:spcBef>
                <a:buNone/>
              </a:pPr>
              <a:t>5.0</a:t>
            </a:fld>
            <a:endParaRPr kumimoji="0" lang="ja-JP" altLang="en-US" sz="1000" dirty="0">
              <a:sym typeface="+mn-lt"/>
            </a:endParaRPr>
          </a:p>
        </p:txBody>
      </p:sp>
      <p:sp>
        <p:nvSpPr>
          <p:cNvPr id="49" name="テキスト プレースホルダ 9"/>
          <p:cNvSpPr>
            <a:spLocks noGrp="1"/>
          </p:cNvSpPr>
          <p:nvPr>
            <p:custDataLst>
              <p:tags r:id="rId23"/>
            </p:custDataLst>
          </p:nvPr>
        </p:nvSpPr>
        <p:spPr bwMode="auto">
          <a:xfrm>
            <a:off x="208280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1D3210-4097-4005-AD3D-F827AD2E7082}" type="datetime'''''0''''''''''''''''''''''''''''''''''''''''''''''''''9'''">
              <a:rPr lang="ja-JP" altLang="en-US" sz="1000"/>
              <a:pPr marL="0" indent="0" algn="ctr">
                <a:spcBef>
                  <a:spcPct val="0"/>
                </a:spcBef>
                <a:buNone/>
              </a:pPr>
              <a:t>09</a:t>
            </a:fld>
            <a:endParaRPr kumimoji="0" lang="ja-JP" altLang="en-US" sz="1000" dirty="0">
              <a:sym typeface="+mn-lt"/>
            </a:endParaRPr>
          </a:p>
        </p:txBody>
      </p:sp>
      <p:sp>
        <p:nvSpPr>
          <p:cNvPr id="51" name="テキスト プレースホルダ 9"/>
          <p:cNvSpPr>
            <a:spLocks noGrp="1"/>
          </p:cNvSpPr>
          <p:nvPr>
            <p:custDataLst>
              <p:tags r:id="rId24"/>
            </p:custDataLst>
          </p:nvPr>
        </p:nvSpPr>
        <p:spPr bwMode="auto">
          <a:xfrm>
            <a:off x="247332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6D3AF8-D5F2-4AB8-A3BA-6E888233A9C9}" type="datetime'''''''1''1'''''''''''''''''''''''''''''''">
              <a:rPr lang="ja-JP" altLang="en-US" sz="1000"/>
              <a:pPr marL="0" indent="0" algn="ctr">
                <a:spcBef>
                  <a:spcPct val="0"/>
                </a:spcBef>
                <a:buNone/>
              </a:pPr>
              <a:t>11</a:t>
            </a:fld>
            <a:endParaRPr kumimoji="0" lang="ja-JP" altLang="en-US" sz="1000" dirty="0">
              <a:sym typeface="+mn-lt"/>
            </a:endParaRPr>
          </a:p>
        </p:txBody>
      </p:sp>
      <p:sp useBgFill="1">
        <p:nvSpPr>
          <p:cNvPr id="66" name="テキスト プレースホルダ 9"/>
          <p:cNvSpPr>
            <a:spLocks noGrp="1"/>
          </p:cNvSpPr>
          <p:nvPr>
            <p:custDataLst>
              <p:tags r:id="rId25"/>
            </p:custDataLst>
          </p:nvPr>
        </p:nvSpPr>
        <p:spPr bwMode="gray">
          <a:xfrm>
            <a:off x="2638425" y="480218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AD378C-7E28-43FD-8882-217EDC0A451C}" type="datetime'''''''''''''''4''''''''''''''''''.''''''''0'''''''''''''''''''">
              <a:rPr lang="ja-JP" altLang="en-US" sz="1000"/>
              <a:pPr marL="0" indent="0" algn="ctr">
                <a:spcBef>
                  <a:spcPct val="0"/>
                </a:spcBef>
                <a:buNone/>
              </a:pPr>
              <a:t>4.0</a:t>
            </a:fld>
            <a:endParaRPr kumimoji="0" lang="ja-JP" altLang="en-US" sz="1000" dirty="0">
              <a:sym typeface="+mn-lt"/>
            </a:endParaRPr>
          </a:p>
        </p:txBody>
      </p:sp>
      <p:sp>
        <p:nvSpPr>
          <p:cNvPr id="52" name="テキスト プレースホルダ 9"/>
          <p:cNvSpPr>
            <a:spLocks noGrp="1"/>
          </p:cNvSpPr>
          <p:nvPr>
            <p:custDataLst>
              <p:tags r:id="rId26"/>
            </p:custDataLst>
          </p:nvPr>
        </p:nvSpPr>
        <p:spPr bwMode="auto">
          <a:xfrm>
            <a:off x="266700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BA6A0D-18F1-4252-B5A8-FC12BDB5D6ED}" type="datetime'''''''''''''''''''''''''''''''''''''''''''1''''''''''2'''">
              <a:rPr lang="ja-JP" altLang="en-US" sz="1000"/>
              <a:pPr marL="0" indent="0" algn="ctr">
                <a:spcBef>
                  <a:spcPct val="0"/>
                </a:spcBef>
                <a:buNone/>
              </a:pPr>
              <a:t>12</a:t>
            </a:fld>
            <a:endParaRPr kumimoji="0" lang="ja-JP" altLang="en-US" sz="1000" dirty="0">
              <a:sym typeface="+mn-lt"/>
            </a:endParaRPr>
          </a:p>
        </p:txBody>
      </p:sp>
      <p:sp>
        <p:nvSpPr>
          <p:cNvPr id="53" name="テキスト プレースホルダ 9"/>
          <p:cNvSpPr>
            <a:spLocks noGrp="1"/>
          </p:cNvSpPr>
          <p:nvPr>
            <p:custDataLst>
              <p:tags r:id="rId27"/>
            </p:custDataLst>
          </p:nvPr>
        </p:nvSpPr>
        <p:spPr bwMode="auto">
          <a:xfrm>
            <a:off x="286226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6C085E-5316-4780-B6A6-91D4967DCA44}" type="datetime'''''''''''''''''''''''''''''''''1''''''3'">
              <a:rPr lang="ja-JP" altLang="en-US" sz="1000"/>
              <a:pPr marL="0" indent="0" algn="ctr">
                <a:spcBef>
                  <a:spcPct val="0"/>
                </a:spcBef>
                <a:buNone/>
              </a:pPr>
              <a:t>13</a:t>
            </a:fld>
            <a:endParaRPr kumimoji="0" lang="ja-JP" altLang="en-US" sz="1000" dirty="0">
              <a:sym typeface="+mn-lt"/>
            </a:endParaRPr>
          </a:p>
        </p:txBody>
      </p:sp>
      <p:sp>
        <p:nvSpPr>
          <p:cNvPr id="54" name="テキスト プレースホルダ 9"/>
          <p:cNvSpPr>
            <a:spLocks noGrp="1"/>
          </p:cNvSpPr>
          <p:nvPr>
            <p:custDataLst>
              <p:tags r:id="rId28"/>
            </p:custDataLst>
          </p:nvPr>
        </p:nvSpPr>
        <p:spPr bwMode="auto">
          <a:xfrm>
            <a:off x="305752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3D8869-BC40-4AEC-9FDD-866F253C7D50}" type="datetime'''''1''''''''4'''''''''">
              <a:rPr lang="ja-JP" altLang="en-US" sz="1000"/>
              <a:pPr marL="0" indent="0" algn="ctr">
                <a:spcBef>
                  <a:spcPct val="0"/>
                </a:spcBef>
                <a:buNone/>
              </a:pPr>
              <a:t>14</a:t>
            </a:fld>
            <a:endParaRPr kumimoji="0" lang="ja-JP" altLang="en-US" sz="1000" dirty="0">
              <a:sym typeface="+mn-lt"/>
            </a:endParaRPr>
          </a:p>
        </p:txBody>
      </p:sp>
      <p:sp useBgFill="1">
        <p:nvSpPr>
          <p:cNvPr id="67" name="テキスト プレースホルダ 9"/>
          <p:cNvSpPr>
            <a:spLocks noGrp="1"/>
          </p:cNvSpPr>
          <p:nvPr>
            <p:custDataLst>
              <p:tags r:id="rId29"/>
            </p:custDataLst>
          </p:nvPr>
        </p:nvSpPr>
        <p:spPr bwMode="gray">
          <a:xfrm>
            <a:off x="3419475" y="4924425"/>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AFC5DF-14EF-407C-BFEA-491D5FAFAE6C}" type="datetime'''''''''''''''''''''''''''''''''''''''''''''''''3.5'''''''''''">
              <a:rPr lang="ja-JP" altLang="en-US" sz="1000"/>
              <a:pPr marL="0" indent="0" algn="ctr">
                <a:spcBef>
                  <a:spcPct val="0"/>
                </a:spcBef>
                <a:buNone/>
              </a:pPr>
              <a:t>3.5</a:t>
            </a:fld>
            <a:endParaRPr kumimoji="0" lang="ja-JP" altLang="en-US" sz="1000" dirty="0">
              <a:sym typeface="+mn-lt"/>
            </a:endParaRPr>
          </a:p>
        </p:txBody>
      </p:sp>
      <p:sp>
        <p:nvSpPr>
          <p:cNvPr id="56" name="テキスト プレースホルダ 9"/>
          <p:cNvSpPr>
            <a:spLocks noGrp="1"/>
          </p:cNvSpPr>
          <p:nvPr>
            <p:custDataLst>
              <p:tags r:id="rId30"/>
            </p:custDataLst>
          </p:nvPr>
        </p:nvSpPr>
        <p:spPr bwMode="auto">
          <a:xfrm>
            <a:off x="344805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571A01-363A-4570-B3CD-753517B887F6}" type="datetime'''''''''''16'''''''''''''''''''''''''''">
              <a:rPr lang="ja-JP" altLang="en-US" sz="1000"/>
              <a:pPr marL="0" indent="0" algn="ctr">
                <a:spcBef>
                  <a:spcPct val="0"/>
                </a:spcBef>
                <a:buNone/>
              </a:pPr>
              <a:t>16</a:t>
            </a:fld>
            <a:endParaRPr kumimoji="0" lang="ja-JP" altLang="en-US" sz="1000" dirty="0">
              <a:sym typeface="+mn-lt"/>
            </a:endParaRPr>
          </a:p>
        </p:txBody>
      </p:sp>
      <p:sp>
        <p:nvSpPr>
          <p:cNvPr id="57" name="テキスト プレースホルダ 9"/>
          <p:cNvSpPr>
            <a:spLocks noGrp="1"/>
          </p:cNvSpPr>
          <p:nvPr>
            <p:custDataLst>
              <p:tags r:id="rId31"/>
            </p:custDataLst>
          </p:nvPr>
        </p:nvSpPr>
        <p:spPr bwMode="auto">
          <a:xfrm>
            <a:off x="364331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C07DD4-7BDD-474D-8E9A-D6A7D7096370}" type="datetime'1''7'''''''''''''''''''">
              <a:rPr lang="ja-JP" altLang="en-US" sz="1000"/>
              <a:pPr marL="0" indent="0" algn="ctr">
                <a:spcBef>
                  <a:spcPct val="0"/>
                </a:spcBef>
                <a:buNone/>
              </a:pPr>
              <a:t>17</a:t>
            </a:fld>
            <a:endParaRPr kumimoji="0" lang="ja-JP" altLang="en-US" sz="1000" dirty="0">
              <a:sym typeface="+mn-lt"/>
            </a:endParaRPr>
          </a:p>
        </p:txBody>
      </p:sp>
      <p:sp>
        <p:nvSpPr>
          <p:cNvPr id="58" name="テキスト プレースホルダ 9"/>
          <p:cNvSpPr>
            <a:spLocks noGrp="1"/>
          </p:cNvSpPr>
          <p:nvPr>
            <p:custDataLst>
              <p:tags r:id="rId32"/>
            </p:custDataLst>
          </p:nvPr>
        </p:nvSpPr>
        <p:spPr bwMode="auto">
          <a:xfrm>
            <a:off x="383857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4F6C71-520F-4038-89C2-28548A223D5A}" type="datetime'''''''''''''''''''''1''''''''8'''''''''''''''''''''''''">
              <a:rPr lang="ja-JP" altLang="en-US" sz="1000"/>
              <a:pPr marL="0" indent="0" algn="ctr">
                <a:spcBef>
                  <a:spcPct val="0"/>
                </a:spcBef>
                <a:buNone/>
              </a:pPr>
              <a:t>18</a:t>
            </a:fld>
            <a:endParaRPr kumimoji="0" lang="ja-JP" altLang="en-US" sz="1000" dirty="0">
              <a:sym typeface="+mn-lt"/>
            </a:endParaRPr>
          </a:p>
        </p:txBody>
      </p:sp>
      <p:sp>
        <p:nvSpPr>
          <p:cNvPr id="60" name="テキスト プレースホルダ 9"/>
          <p:cNvSpPr>
            <a:spLocks noGrp="1"/>
          </p:cNvSpPr>
          <p:nvPr>
            <p:custDataLst>
              <p:tags r:id="rId33"/>
            </p:custDataLst>
          </p:nvPr>
        </p:nvSpPr>
        <p:spPr bwMode="auto">
          <a:xfrm>
            <a:off x="4227513"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33DCDC-B059-47C8-A8F8-95C843A01804}" type="datetime'''''''2''''''''''''''''''''''''''''''''''''''''0'''''''''">
              <a:rPr lang="ja-JP" altLang="en-US" sz="1000"/>
              <a:pPr marL="0" indent="0" algn="ctr">
                <a:spcBef>
                  <a:spcPct val="0"/>
                </a:spcBef>
                <a:buNone/>
              </a:pPr>
              <a:t>20</a:t>
            </a:fld>
            <a:endParaRPr kumimoji="0" lang="ja-JP" altLang="en-US" sz="1000" dirty="0">
              <a:sym typeface="+mn-lt"/>
            </a:endParaRPr>
          </a:p>
        </p:txBody>
      </p:sp>
      <p:sp>
        <p:nvSpPr>
          <p:cNvPr id="103" name="テキスト プレースホルダ 9"/>
          <p:cNvSpPr>
            <a:spLocks noGrp="1"/>
          </p:cNvSpPr>
          <p:nvPr>
            <p:custDataLst>
              <p:tags r:id="rId34"/>
            </p:custDataLst>
          </p:nvPr>
        </p:nvSpPr>
        <p:spPr bwMode="auto">
          <a:xfrm>
            <a:off x="442277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386920-A65D-4C5A-B070-8988DDC98859}" type="datetime'''''''''''''''''''''''''''''2''''''''''''1'''''''''''''''">
              <a:rPr lang="en-US" altLang="en-US" sz="1000" smtClean="0"/>
              <a:pPr marL="0" indent="0" algn="ctr">
                <a:spcBef>
                  <a:spcPct val="0"/>
                </a:spcBef>
                <a:buNone/>
              </a:pPr>
              <a:t>21</a:t>
            </a:fld>
            <a:endParaRPr kumimoji="0" lang="ja-JP" altLang="en-US" sz="1000" dirty="0">
              <a:sym typeface="+mn-lt"/>
            </a:endParaRPr>
          </a:p>
        </p:txBody>
      </p:sp>
      <p:sp>
        <p:nvSpPr>
          <p:cNvPr id="106" name="テキスト プレースホルダ 9"/>
          <p:cNvSpPr>
            <a:spLocks noGrp="1"/>
          </p:cNvSpPr>
          <p:nvPr>
            <p:custDataLst>
              <p:tags r:id="rId35"/>
            </p:custDataLst>
          </p:nvPr>
        </p:nvSpPr>
        <p:spPr bwMode="auto">
          <a:xfrm>
            <a:off x="461803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B49D7D-558F-4BDC-A272-DED8F42F2B54}" type="datetime'''''''''''''''''''''''''''2''''''''''''''''''''''''2'''">
              <a:rPr lang="en-US" altLang="en-US" sz="1000" smtClean="0"/>
              <a:pPr marL="0" indent="0" algn="ctr">
                <a:spcBef>
                  <a:spcPct val="0"/>
                </a:spcBef>
                <a:buNone/>
              </a:pPr>
              <a:t>22</a:t>
            </a:fld>
            <a:endParaRPr kumimoji="0" lang="ja-JP" altLang="en-US" sz="1000" dirty="0">
              <a:sym typeface="+mn-lt"/>
            </a:endParaRPr>
          </a:p>
        </p:txBody>
      </p:sp>
      <p:graphicFrame>
        <p:nvGraphicFramePr>
          <p:cNvPr id="152" name="Chart 3"/>
          <p:cNvGraphicFramePr/>
          <p:nvPr>
            <p:custDataLst>
              <p:tags r:id="rId36"/>
            </p:custDataLst>
            <p:extLst>
              <p:ext uri="{D42A27DB-BD31-4B8C-83A1-F6EECF244321}">
                <p14:modId xmlns:p14="http://schemas.microsoft.com/office/powerpoint/2010/main" val="1242940032"/>
              </p:ext>
            </p:extLst>
          </p:nvPr>
        </p:nvGraphicFramePr>
        <p:xfrm>
          <a:off x="5175250" y="2279650"/>
          <a:ext cx="4498975" cy="3921125"/>
        </p:xfrm>
        <a:graphic>
          <a:graphicData uri="http://schemas.openxmlformats.org/drawingml/2006/chart">
            <c:chart xmlns:c="http://schemas.openxmlformats.org/drawingml/2006/chart" xmlns:r="http://schemas.openxmlformats.org/officeDocument/2006/relationships" r:id="rId97"/>
          </a:graphicData>
        </a:graphic>
      </p:graphicFrame>
      <p:sp>
        <p:nvSpPr>
          <p:cNvPr id="110" name="テキスト プレースホルダ 9"/>
          <p:cNvSpPr>
            <a:spLocks noGrp="1"/>
          </p:cNvSpPr>
          <p:nvPr>
            <p:custDataLst>
              <p:tags r:id="rId37"/>
            </p:custDataLst>
          </p:nvPr>
        </p:nvSpPr>
        <p:spPr bwMode="gray">
          <a:xfrm>
            <a:off x="4954588" y="51038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20295CC-8908-4577-940E-C0378E1F3A15}" type="datetime'''''''''''''''''''''''''''4''''''''''''''''.''0'''''''''">
              <a:rPr lang="ja-JP" altLang="en-US" sz="1000"/>
              <a:pPr marL="0" indent="0" algn="r">
                <a:spcBef>
                  <a:spcPct val="0"/>
                </a:spcBef>
                <a:buNone/>
              </a:pPr>
              <a:t>4.0</a:t>
            </a:fld>
            <a:endParaRPr kumimoji="0" lang="ja-JP" altLang="en-US" sz="1000" dirty="0">
              <a:sym typeface="+mn-lt"/>
            </a:endParaRPr>
          </a:p>
        </p:txBody>
      </p:sp>
      <p:sp>
        <p:nvSpPr>
          <p:cNvPr id="113" name="テキスト プレースホルダ 9"/>
          <p:cNvSpPr>
            <a:spLocks noGrp="1"/>
          </p:cNvSpPr>
          <p:nvPr>
            <p:custDataLst>
              <p:tags r:id="rId38"/>
            </p:custDataLst>
          </p:nvPr>
        </p:nvSpPr>
        <p:spPr bwMode="gray">
          <a:xfrm>
            <a:off x="4884738" y="32258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A198C8D-D60F-431B-8FFC-5834994798CF}" type="datetime'''''''''''''1''''2''''''''''''''''.''0'''''''''''''''''''">
              <a:rPr lang="ja-JP" altLang="en-US" sz="1000"/>
              <a:pPr marL="0" indent="0" algn="r">
                <a:spcBef>
                  <a:spcPct val="0"/>
                </a:spcBef>
                <a:buNone/>
              </a:pPr>
              <a:t>12.0</a:t>
            </a:fld>
            <a:endParaRPr kumimoji="0" lang="ja-JP" altLang="en-US" sz="1000" dirty="0">
              <a:sym typeface="+mn-lt"/>
            </a:endParaRPr>
          </a:p>
        </p:txBody>
      </p:sp>
      <p:sp>
        <p:nvSpPr>
          <p:cNvPr id="112" name="テキスト プレースホルダ 9"/>
          <p:cNvSpPr>
            <a:spLocks noGrp="1"/>
          </p:cNvSpPr>
          <p:nvPr>
            <p:custDataLst>
              <p:tags r:id="rId39"/>
            </p:custDataLst>
          </p:nvPr>
        </p:nvSpPr>
        <p:spPr bwMode="gray">
          <a:xfrm>
            <a:off x="4954588" y="41640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C532F4-D43F-4703-B513-5D83C34C6A47}" type="datetime'''''''''''8''''''''''''''''''''''''''''''''''.0'''''">
              <a:rPr lang="ja-JP" altLang="en-US" sz="1000"/>
              <a:pPr marL="0" indent="0" algn="r">
                <a:spcBef>
                  <a:spcPct val="0"/>
                </a:spcBef>
                <a:buNone/>
              </a:pPr>
              <a:t>8.0</a:t>
            </a:fld>
            <a:endParaRPr kumimoji="0" lang="ja-JP" altLang="en-US" sz="1000" dirty="0">
              <a:sym typeface="+mn-lt"/>
            </a:endParaRPr>
          </a:p>
        </p:txBody>
      </p:sp>
      <p:sp>
        <p:nvSpPr>
          <p:cNvPr id="105" name="テキスト プレースホルダ 9"/>
          <p:cNvSpPr>
            <a:spLocks noGrp="1"/>
          </p:cNvSpPr>
          <p:nvPr>
            <p:custDataLst>
              <p:tags r:id="rId40"/>
            </p:custDataLst>
          </p:nvPr>
        </p:nvSpPr>
        <p:spPr bwMode="gray">
          <a:xfrm>
            <a:off x="4954588" y="60420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7C8FA86-36FA-4377-B77F-B0D701D5A650}" type="datetime'''''''''''0''''''''''''''''.''''''0'''">
              <a:rPr lang="ja-JP" altLang="en-US" sz="1000"/>
              <a:pPr marL="0" indent="0" algn="r">
                <a:spcBef>
                  <a:spcPct val="0"/>
                </a:spcBef>
                <a:buNone/>
              </a:pPr>
              <a:t>0.0</a:t>
            </a:fld>
            <a:endParaRPr kumimoji="0" lang="ja-JP" altLang="en-US" sz="1000" dirty="0">
              <a:sym typeface="+mn-lt"/>
            </a:endParaRPr>
          </a:p>
        </p:txBody>
      </p:sp>
      <p:sp>
        <p:nvSpPr>
          <p:cNvPr id="109" name="テキスト プレースホルダ 9"/>
          <p:cNvSpPr>
            <a:spLocks noGrp="1"/>
          </p:cNvSpPr>
          <p:nvPr>
            <p:custDataLst>
              <p:tags r:id="rId41"/>
            </p:custDataLst>
          </p:nvPr>
        </p:nvSpPr>
        <p:spPr bwMode="gray">
          <a:xfrm>
            <a:off x="4954588" y="55721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F9D961D-52F7-49B6-8315-36AAB33A67FD}" type="datetime'''''''''2''''''.0'''''''''''''''">
              <a:rPr lang="ja-JP" altLang="en-US" sz="1000"/>
              <a:pPr marL="0" indent="0" algn="r">
                <a:spcBef>
                  <a:spcPct val="0"/>
                </a:spcBef>
                <a:buNone/>
              </a:pPr>
              <a:t>2.0</a:t>
            </a:fld>
            <a:endParaRPr kumimoji="0" lang="ja-JP" altLang="en-US" sz="1000" dirty="0">
              <a:sym typeface="+mn-lt"/>
            </a:endParaRPr>
          </a:p>
        </p:txBody>
      </p:sp>
      <p:sp>
        <p:nvSpPr>
          <p:cNvPr id="111" name="テキスト プレースホルダ 9"/>
          <p:cNvSpPr>
            <a:spLocks noGrp="1"/>
          </p:cNvSpPr>
          <p:nvPr>
            <p:custDataLst>
              <p:tags r:id="rId42"/>
            </p:custDataLst>
          </p:nvPr>
        </p:nvSpPr>
        <p:spPr bwMode="gray">
          <a:xfrm>
            <a:off x="4954588" y="46339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E76A8C-8405-4B6F-A0D6-B9E3FBEAFE5A}" type="datetime'''''''''''''''''''''''6''''.''''''''0'''''''''''''''''''''''''">
              <a:rPr lang="ja-JP" altLang="en-US" sz="1000"/>
              <a:pPr marL="0" indent="0" algn="r">
                <a:spcBef>
                  <a:spcPct val="0"/>
                </a:spcBef>
                <a:buNone/>
              </a:pPr>
              <a:t>6.0</a:t>
            </a:fld>
            <a:endParaRPr kumimoji="0" lang="ja-JP" altLang="en-US" sz="1000" dirty="0">
              <a:sym typeface="+mn-lt"/>
            </a:endParaRPr>
          </a:p>
        </p:txBody>
      </p:sp>
      <p:sp>
        <p:nvSpPr>
          <p:cNvPr id="115" name="テキスト プレースホルダ 9"/>
          <p:cNvSpPr>
            <a:spLocks noGrp="1"/>
          </p:cNvSpPr>
          <p:nvPr>
            <p:custDataLst>
              <p:tags r:id="rId43"/>
            </p:custDataLst>
          </p:nvPr>
        </p:nvSpPr>
        <p:spPr bwMode="gray">
          <a:xfrm>
            <a:off x="4884738" y="22860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B4216F1-E378-47B5-9DC1-56DF98B4D47E}" type="datetime'''''''''''''''''''''''''1''''''6.''''''''''''0'''''''''''">
              <a:rPr lang="ja-JP" altLang="en-US" sz="1000"/>
              <a:pPr marL="0" indent="0" algn="r">
                <a:spcBef>
                  <a:spcPct val="0"/>
                </a:spcBef>
                <a:buNone/>
              </a:pPr>
              <a:t>16.0</a:t>
            </a:fld>
            <a:endParaRPr kumimoji="0" lang="ja-JP" altLang="en-US" sz="1000" dirty="0">
              <a:sym typeface="+mn-lt"/>
            </a:endParaRPr>
          </a:p>
        </p:txBody>
      </p:sp>
      <p:sp>
        <p:nvSpPr>
          <p:cNvPr id="114" name="テキスト プレースホルダ 9"/>
          <p:cNvSpPr>
            <a:spLocks noGrp="1"/>
          </p:cNvSpPr>
          <p:nvPr>
            <p:custDataLst>
              <p:tags r:id="rId44"/>
            </p:custDataLst>
          </p:nvPr>
        </p:nvSpPr>
        <p:spPr bwMode="gray">
          <a:xfrm>
            <a:off x="4884738" y="27559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83C7E49-EAF1-4DC4-BBDE-34C89BE1D9FE}" type="datetime'''''''''''''1''''''4''''''''''.''''''''''''''''''''0'''">
              <a:rPr lang="ja-JP" altLang="en-US" sz="1000"/>
              <a:pPr marL="0" indent="0" algn="r">
                <a:spcBef>
                  <a:spcPct val="0"/>
                </a:spcBef>
                <a:buNone/>
              </a:pPr>
              <a:t>14.0</a:t>
            </a:fld>
            <a:endParaRPr kumimoji="0" lang="ja-JP" altLang="en-US" sz="1000" dirty="0">
              <a:sym typeface="+mn-lt"/>
            </a:endParaRPr>
          </a:p>
        </p:txBody>
      </p:sp>
      <p:sp>
        <p:nvSpPr>
          <p:cNvPr id="107" name="テキスト プレースホルダ 9"/>
          <p:cNvSpPr>
            <a:spLocks noGrp="1"/>
          </p:cNvSpPr>
          <p:nvPr>
            <p:custDataLst>
              <p:tags r:id="rId45"/>
            </p:custDataLst>
          </p:nvPr>
        </p:nvSpPr>
        <p:spPr bwMode="gray">
          <a:xfrm>
            <a:off x="4884738" y="36941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D0D91A1-8DEC-47C9-B933-F7F5A8D67494}" type="datetime'''''''''''''''''''''''1''0''.0'''''''''''''''''''''''''">
              <a:rPr lang="ja-JP" altLang="en-US" sz="1000"/>
              <a:pPr marL="0" indent="0" algn="r">
                <a:spcBef>
                  <a:spcPct val="0"/>
                </a:spcBef>
                <a:buNone/>
              </a:pPr>
              <a:t>10.0</a:t>
            </a:fld>
            <a:endParaRPr kumimoji="0" lang="ja-JP" altLang="en-US" sz="1000" dirty="0">
              <a:sym typeface="+mn-lt"/>
            </a:endParaRPr>
          </a:p>
        </p:txBody>
      </p:sp>
      <p:sp>
        <p:nvSpPr>
          <p:cNvPr id="90" name="テキスト プレースホルダ 9"/>
          <p:cNvSpPr>
            <a:spLocks noGrp="1"/>
          </p:cNvSpPr>
          <p:nvPr>
            <p:custDataLst>
              <p:tags r:id="rId46"/>
            </p:custDataLst>
          </p:nvPr>
        </p:nvSpPr>
        <p:spPr bwMode="auto">
          <a:xfrm>
            <a:off x="734853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E3B37F-742E-4D19-9147-105E0B12097F}" type="datetime'''''''''''''''''''''''11'''''''''''''''''''''''''''">
              <a:rPr lang="ja-JP" altLang="en-US" sz="1000"/>
              <a:pPr marL="0" indent="0" algn="ctr">
                <a:spcBef>
                  <a:spcPct val="0"/>
                </a:spcBef>
                <a:buNone/>
              </a:pPr>
              <a:t>11</a:t>
            </a:fld>
            <a:endParaRPr kumimoji="0" lang="ja-JP" altLang="en-US" sz="1000" dirty="0">
              <a:sym typeface="+mn-lt"/>
            </a:endParaRPr>
          </a:p>
        </p:txBody>
      </p:sp>
      <p:sp>
        <p:nvSpPr>
          <p:cNvPr id="78" name="テキスト プレースホルダ 9"/>
          <p:cNvSpPr>
            <a:spLocks noGrp="1"/>
          </p:cNvSpPr>
          <p:nvPr>
            <p:custDataLst>
              <p:tags r:id="rId47"/>
            </p:custDataLst>
          </p:nvPr>
        </p:nvSpPr>
        <p:spPr bwMode="auto">
          <a:xfrm>
            <a:off x="4884738" y="2032000"/>
            <a:ext cx="766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（円</a:t>
            </a:r>
            <a:r>
              <a:rPr kumimoji="0" lang="en-US" altLang="ja-JP" sz="1000" dirty="0">
                <a:sym typeface="+mn-lt"/>
              </a:rPr>
              <a:t>/</a:t>
            </a:r>
            <a:r>
              <a:rPr kumimoji="0" lang="ja-JP" altLang="en-US" sz="1000" dirty="0">
                <a:sym typeface="+mn-lt"/>
              </a:rPr>
              <a:t>千ルピア）</a:t>
            </a:r>
          </a:p>
        </p:txBody>
      </p:sp>
      <p:sp>
        <p:nvSpPr>
          <p:cNvPr id="82" name="テキスト プレースホルダ 9"/>
          <p:cNvSpPr>
            <a:spLocks noGrp="1"/>
          </p:cNvSpPr>
          <p:nvPr>
            <p:custDataLst>
              <p:tags r:id="rId48"/>
            </p:custDataLst>
          </p:nvPr>
        </p:nvSpPr>
        <p:spPr bwMode="auto">
          <a:xfrm>
            <a:off x="577215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2CC980-ED2C-4FD9-ACA2-00F0DEE7ECF6}" type="datetime'''0''''''''''''''''''''3'''''''''''''''''''''''''''''''''''">
              <a:rPr lang="ja-JP" altLang="en-US" sz="1000"/>
              <a:pPr marL="0" indent="0" algn="ctr">
                <a:spcBef>
                  <a:spcPct val="0"/>
                </a:spcBef>
                <a:buNone/>
              </a:pPr>
              <a:t>03</a:t>
            </a:fld>
            <a:endParaRPr kumimoji="0" lang="ja-JP" altLang="en-US" sz="1000" dirty="0">
              <a:sym typeface="+mn-lt"/>
            </a:endParaRPr>
          </a:p>
        </p:txBody>
      </p:sp>
      <p:sp>
        <p:nvSpPr>
          <p:cNvPr id="81" name="テキスト プレースホルダ 9"/>
          <p:cNvSpPr>
            <a:spLocks noGrp="1"/>
          </p:cNvSpPr>
          <p:nvPr>
            <p:custDataLst>
              <p:tags r:id="rId49"/>
            </p:custDataLst>
          </p:nvPr>
        </p:nvSpPr>
        <p:spPr bwMode="auto">
          <a:xfrm>
            <a:off x="557530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CB90B5-B460-4665-AB19-E1ED84256A84}" type="datetime'''''''''''''''''''''''''''''''''''02'''''''''''''''">
              <a:rPr lang="ja-JP" altLang="en-US" sz="1000"/>
              <a:pPr marL="0" indent="0" algn="ctr">
                <a:spcBef>
                  <a:spcPct val="0"/>
                </a:spcBef>
                <a:buNone/>
              </a:pPr>
              <a:t>02</a:t>
            </a:fld>
            <a:endParaRPr kumimoji="0" lang="ja-JP" altLang="en-US" sz="1000" dirty="0">
              <a:sym typeface="+mn-lt"/>
            </a:endParaRPr>
          </a:p>
        </p:txBody>
      </p:sp>
      <p:sp>
        <p:nvSpPr>
          <p:cNvPr id="88" name="テキスト プレースホルダ 9"/>
          <p:cNvSpPr>
            <a:spLocks noGrp="1"/>
          </p:cNvSpPr>
          <p:nvPr>
            <p:custDataLst>
              <p:tags r:id="rId50"/>
            </p:custDataLst>
          </p:nvPr>
        </p:nvSpPr>
        <p:spPr bwMode="auto">
          <a:xfrm>
            <a:off x="695483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2A134B-A8F7-49FC-A01F-F80B13EF0BF2}" type="datetime'''''''0''''''''''''9'''''''''''''''''">
              <a:rPr lang="ja-JP" altLang="en-US" sz="1000"/>
              <a:pPr marL="0" indent="0" algn="ctr">
                <a:spcBef>
                  <a:spcPct val="0"/>
                </a:spcBef>
                <a:buNone/>
              </a:pPr>
              <a:t>09</a:t>
            </a:fld>
            <a:endParaRPr kumimoji="0" lang="ja-JP" altLang="en-US" sz="1000" dirty="0">
              <a:sym typeface="+mn-lt"/>
            </a:endParaRPr>
          </a:p>
        </p:txBody>
      </p:sp>
      <p:sp>
        <p:nvSpPr>
          <p:cNvPr id="116" name="テキスト プレースホルダ 9"/>
          <p:cNvSpPr>
            <a:spLocks noGrp="1"/>
          </p:cNvSpPr>
          <p:nvPr>
            <p:custDataLst>
              <p:tags r:id="rId51"/>
            </p:custDataLst>
          </p:nvPr>
        </p:nvSpPr>
        <p:spPr bwMode="gray">
          <a:xfrm>
            <a:off x="5289550" y="2867025"/>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7B27F8-9B6E-430E-9293-BDAB3E4825E2}" type="datetime'''''''''''''''''''1''''2''''.''''''8'''''''''''''''''">
              <a:rPr lang="ja-JP" altLang="en-US" sz="1000"/>
              <a:pPr marL="0" indent="0" algn="ctr">
                <a:spcBef>
                  <a:spcPct val="0"/>
                </a:spcBef>
                <a:buNone/>
              </a:pPr>
              <a:t>12.8</a:t>
            </a:fld>
            <a:endParaRPr kumimoji="0" lang="ja-JP" altLang="en-US" sz="1000" dirty="0">
              <a:sym typeface="+mn-lt"/>
            </a:endParaRPr>
          </a:p>
        </p:txBody>
      </p:sp>
      <p:sp>
        <p:nvSpPr>
          <p:cNvPr id="98" name="テキスト プレースホルダ 9"/>
          <p:cNvSpPr>
            <a:spLocks noGrp="1"/>
          </p:cNvSpPr>
          <p:nvPr>
            <p:custDataLst>
              <p:tags r:id="rId52"/>
            </p:custDataLst>
          </p:nvPr>
        </p:nvSpPr>
        <p:spPr bwMode="auto">
          <a:xfrm>
            <a:off x="892492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54FB2D-0A36-49CD-92FD-5F2E079144AD}" type="datetime'''''''''''''''''''''''''''''''''''''1''''''''''''''''''''''9'">
              <a:rPr lang="ja-JP" altLang="en-US" sz="1000"/>
              <a:pPr marL="0" indent="0" algn="ctr">
                <a:spcBef>
                  <a:spcPct val="0"/>
                </a:spcBef>
                <a:buNone/>
              </a:pPr>
              <a:t>19</a:t>
            </a:fld>
            <a:endParaRPr kumimoji="0" lang="ja-JP" altLang="en-US" sz="1000" dirty="0">
              <a:sym typeface="+mn-lt"/>
            </a:endParaRPr>
          </a:p>
        </p:txBody>
      </p:sp>
      <p:sp>
        <p:nvSpPr>
          <p:cNvPr id="79" name="テキスト プレースホルダ 9"/>
          <p:cNvSpPr>
            <a:spLocks noGrp="1"/>
          </p:cNvSpPr>
          <p:nvPr>
            <p:custDataLst>
              <p:tags r:id="rId53"/>
            </p:custDataLst>
          </p:nvPr>
        </p:nvSpPr>
        <p:spPr bwMode="auto">
          <a:xfrm>
            <a:off x="5111750" y="62039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037AF-D2F0-4ABC-9321-51C4B11BF817}" type="datetime'2''''''''0''''''''''''0''''''''''''''''''''''''''0'">
              <a:rPr lang="ja-JP" altLang="en-US" sz="1000"/>
              <a:pPr marL="0" indent="0" algn="ctr">
                <a:spcBef>
                  <a:spcPct val="0"/>
                </a:spcBef>
                <a:buNone/>
              </a:pPr>
              <a:t>2000</a:t>
            </a:fld>
            <a:endParaRPr kumimoji="0" lang="ja-JP" altLang="en-US" sz="1000" dirty="0">
              <a:sym typeface="+mn-lt"/>
            </a:endParaRPr>
          </a:p>
        </p:txBody>
      </p:sp>
      <p:sp useBgFill="1">
        <p:nvSpPr>
          <p:cNvPr id="117" name="テキスト プレースホルダ 9"/>
          <p:cNvSpPr>
            <a:spLocks noGrp="1"/>
          </p:cNvSpPr>
          <p:nvPr>
            <p:custDataLst>
              <p:tags r:id="rId54"/>
            </p:custDataLst>
          </p:nvPr>
        </p:nvSpPr>
        <p:spPr bwMode="gray">
          <a:xfrm>
            <a:off x="5314950" y="3090863"/>
            <a:ext cx="27940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30AD99-3429-49E3-89CE-323EABD7FAD0}" type="datetime'''''1''1''''''''''''''''''''''''.''''8'''''">
              <a:rPr lang="ja-JP" altLang="en-US" sz="1000"/>
              <a:pPr marL="0" indent="0" algn="ctr">
                <a:spcBef>
                  <a:spcPct val="0"/>
                </a:spcBef>
                <a:buNone/>
              </a:pPr>
              <a:t>11.8</a:t>
            </a:fld>
            <a:endParaRPr kumimoji="0" lang="ja-JP" altLang="en-US" sz="1000" dirty="0">
              <a:sym typeface="+mn-lt"/>
            </a:endParaRPr>
          </a:p>
        </p:txBody>
      </p:sp>
      <p:sp>
        <p:nvSpPr>
          <p:cNvPr id="83" name="テキスト プレースホルダ 9"/>
          <p:cNvSpPr>
            <a:spLocks noGrp="1"/>
          </p:cNvSpPr>
          <p:nvPr>
            <p:custDataLst>
              <p:tags r:id="rId55"/>
            </p:custDataLst>
          </p:nvPr>
        </p:nvSpPr>
        <p:spPr bwMode="auto">
          <a:xfrm>
            <a:off x="596900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49F03F-35ED-47C2-ACFC-0E6CDC284AFB}" type="datetime'''0''4'''''''''''''''''''''''''''''''''''''">
              <a:rPr lang="ja-JP" altLang="en-US" sz="1000"/>
              <a:pPr marL="0" indent="0" algn="ctr">
                <a:spcBef>
                  <a:spcPct val="0"/>
                </a:spcBef>
                <a:buNone/>
              </a:pPr>
              <a:t>04</a:t>
            </a:fld>
            <a:endParaRPr kumimoji="0" lang="ja-JP" altLang="en-US" sz="1000" dirty="0">
              <a:sym typeface="+mn-lt"/>
            </a:endParaRPr>
          </a:p>
        </p:txBody>
      </p:sp>
      <p:sp>
        <p:nvSpPr>
          <p:cNvPr id="80" name="テキスト プレースホルダ 9"/>
          <p:cNvSpPr>
            <a:spLocks noGrp="1"/>
          </p:cNvSpPr>
          <p:nvPr>
            <p:custDataLst>
              <p:tags r:id="rId56"/>
            </p:custDataLst>
          </p:nvPr>
        </p:nvSpPr>
        <p:spPr bwMode="auto">
          <a:xfrm>
            <a:off x="537845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6F5D5C-3A60-45F5-8CF5-7C71E322DB1E}" type="datetime'''''''''''0''''''''''1'''''''''''''''''''''''''''''''''">
              <a:rPr lang="ja-JP" altLang="en-US" sz="1000"/>
              <a:pPr marL="0" indent="0" algn="ctr">
                <a:spcBef>
                  <a:spcPct val="0"/>
                </a:spcBef>
                <a:buNone/>
              </a:pPr>
              <a:t>01</a:t>
            </a:fld>
            <a:endParaRPr kumimoji="0" lang="ja-JP" altLang="en-US" sz="1000" dirty="0">
              <a:sym typeface="+mn-lt"/>
            </a:endParaRPr>
          </a:p>
        </p:txBody>
      </p:sp>
      <p:sp>
        <p:nvSpPr>
          <p:cNvPr id="139" name="テキスト プレースホルダ 9"/>
          <p:cNvSpPr>
            <a:spLocks noGrp="1"/>
          </p:cNvSpPr>
          <p:nvPr>
            <p:custDataLst>
              <p:tags r:id="rId57"/>
            </p:custDataLst>
          </p:nvPr>
        </p:nvSpPr>
        <p:spPr bwMode="gray">
          <a:xfrm>
            <a:off x="9290050" y="44672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ABCE4E-80EE-45A5-9F62-4B127E014F49}" type="datetime'''7''.''''''''''''''''''''''''''''''''''''''''4'">
              <a:rPr lang="en-US" altLang="en-US" sz="1000" smtClean="0">
                <a:sym typeface="+mn-lt"/>
              </a:rPr>
              <a:pPr marL="0" indent="0" algn="ctr">
                <a:spcBef>
                  <a:spcPct val="0"/>
                </a:spcBef>
                <a:buNone/>
              </a:pPr>
              <a:t>7.4</a:t>
            </a:fld>
            <a:endParaRPr kumimoji="0" lang="ja-JP" altLang="en-US" sz="1000" dirty="0">
              <a:sym typeface="+mn-lt"/>
            </a:endParaRPr>
          </a:p>
        </p:txBody>
      </p:sp>
      <p:sp>
        <p:nvSpPr>
          <p:cNvPr id="118" name="テキスト プレースホルダ 9"/>
          <p:cNvSpPr>
            <a:spLocks noGrp="1"/>
          </p:cNvSpPr>
          <p:nvPr>
            <p:custDataLst>
              <p:tags r:id="rId58"/>
            </p:custDataLst>
          </p:nvPr>
        </p:nvSpPr>
        <p:spPr bwMode="gray">
          <a:xfrm>
            <a:off x="5511800" y="2713038"/>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5644B5-33F4-49D3-A89B-01B44D558864}" type="datetime'1''''''3''''''''''''''.''''''''''''''''4'''''''">
              <a:rPr lang="ja-JP" altLang="en-US" sz="1000"/>
              <a:pPr marL="0" indent="0" algn="ctr">
                <a:spcBef>
                  <a:spcPct val="0"/>
                </a:spcBef>
                <a:buNone/>
              </a:pPr>
              <a:t>13.4</a:t>
            </a:fld>
            <a:endParaRPr kumimoji="0" lang="ja-JP" altLang="en-US" sz="1000" dirty="0">
              <a:sym typeface="+mn-lt"/>
            </a:endParaRPr>
          </a:p>
        </p:txBody>
      </p:sp>
      <p:sp>
        <p:nvSpPr>
          <p:cNvPr id="99" name="テキスト プレースホルダ 9"/>
          <p:cNvSpPr>
            <a:spLocks noGrp="1"/>
          </p:cNvSpPr>
          <p:nvPr>
            <p:custDataLst>
              <p:tags r:id="rId59"/>
            </p:custDataLst>
          </p:nvPr>
        </p:nvSpPr>
        <p:spPr bwMode="auto">
          <a:xfrm>
            <a:off x="912177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DB467-ECE1-44AF-AECF-AADBAE7239DD}" type="datetime'''''''''2''''''''''0'''''''''''''''">
              <a:rPr lang="ja-JP" altLang="en-US" sz="1000"/>
              <a:pPr marL="0" indent="0" algn="ctr">
                <a:spcBef>
                  <a:spcPct val="0"/>
                </a:spcBef>
                <a:buNone/>
              </a:pPr>
              <a:t>20</a:t>
            </a:fld>
            <a:endParaRPr kumimoji="0" lang="ja-JP" altLang="en-US" sz="1000" dirty="0">
              <a:sym typeface="+mn-lt"/>
            </a:endParaRPr>
          </a:p>
        </p:txBody>
      </p:sp>
      <p:sp>
        <p:nvSpPr>
          <p:cNvPr id="119" name="テキスト プレースホルダ 9"/>
          <p:cNvSpPr>
            <a:spLocks noGrp="1"/>
          </p:cNvSpPr>
          <p:nvPr>
            <p:custDataLst>
              <p:tags r:id="rId60"/>
            </p:custDataLst>
          </p:nvPr>
        </p:nvSpPr>
        <p:spPr bwMode="gray">
          <a:xfrm>
            <a:off x="5729288" y="260985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13FEB61-FEFB-49D9-95E5-5C982488993C}" type="datetime'''''''''''''1''3''.''''''''''''5'''''''''''''''''''''''''">
              <a:rPr lang="ja-JP" altLang="en-US" sz="1000"/>
              <a:pPr marL="0" indent="0">
                <a:spcBef>
                  <a:spcPct val="0"/>
                </a:spcBef>
                <a:buNone/>
              </a:pPr>
              <a:t>13.5</a:t>
            </a:fld>
            <a:endParaRPr kumimoji="0" lang="ja-JP" altLang="en-US" sz="1000" dirty="0">
              <a:sym typeface="+mn-lt"/>
            </a:endParaRPr>
          </a:p>
        </p:txBody>
      </p:sp>
      <p:sp>
        <p:nvSpPr>
          <p:cNvPr id="138" name="テキスト プレースホルダ 9"/>
          <p:cNvSpPr>
            <a:spLocks noGrp="1"/>
          </p:cNvSpPr>
          <p:nvPr>
            <p:custDataLst>
              <p:tags r:id="rId61"/>
            </p:custDataLst>
          </p:nvPr>
        </p:nvSpPr>
        <p:spPr bwMode="auto">
          <a:xfrm>
            <a:off x="931862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E43A93-8375-4F9D-B905-80CE020A9BC6}" type="datetime'''''''''''''2''''''''''''''''1'''">
              <a:rPr lang="en-US" altLang="en-US" sz="1000" smtClean="0"/>
              <a:pPr marL="0" indent="0" algn="ctr">
                <a:spcBef>
                  <a:spcPct val="0"/>
                </a:spcBef>
                <a:buNone/>
              </a:pPr>
              <a:t>21</a:t>
            </a:fld>
            <a:endParaRPr kumimoji="0" lang="ja-JP" altLang="en-US" sz="1000" dirty="0">
              <a:sym typeface="+mn-lt"/>
            </a:endParaRPr>
          </a:p>
        </p:txBody>
      </p:sp>
      <p:sp useBgFill="1">
        <p:nvSpPr>
          <p:cNvPr id="120" name="テキスト プレースホルダ 9"/>
          <p:cNvSpPr>
            <a:spLocks noGrp="1"/>
          </p:cNvSpPr>
          <p:nvPr>
            <p:custDataLst>
              <p:tags r:id="rId62"/>
            </p:custDataLst>
          </p:nvPr>
        </p:nvSpPr>
        <p:spPr bwMode="gray">
          <a:xfrm>
            <a:off x="5905500" y="3025775"/>
            <a:ext cx="27940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4FB851-BAB2-4D1A-B51E-C2214897EE6F}" type="datetime'1''''''2''.''''''''''''''''1'''''''''''''''''">
              <a:rPr lang="ja-JP" altLang="en-US" sz="1000"/>
              <a:pPr marL="0" indent="0" algn="ctr">
                <a:spcBef>
                  <a:spcPct val="0"/>
                </a:spcBef>
                <a:buNone/>
              </a:pPr>
              <a:t>12.1</a:t>
            </a:fld>
            <a:endParaRPr kumimoji="0" lang="ja-JP" altLang="en-US" sz="1000" dirty="0">
              <a:sym typeface="+mn-lt"/>
            </a:endParaRPr>
          </a:p>
        </p:txBody>
      </p:sp>
      <p:sp>
        <p:nvSpPr>
          <p:cNvPr id="94" name="テキスト プレースホルダ 9"/>
          <p:cNvSpPr>
            <a:spLocks noGrp="1"/>
          </p:cNvSpPr>
          <p:nvPr>
            <p:custDataLst>
              <p:tags r:id="rId63"/>
            </p:custDataLst>
          </p:nvPr>
        </p:nvSpPr>
        <p:spPr bwMode="auto">
          <a:xfrm>
            <a:off x="813593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BD1254-3A95-402B-821D-943AA3F96AEC}" type="datetime'''''''''''''1''''''''5'''''''''''''''''''''''''''">
              <a:rPr lang="ja-JP" altLang="en-US" sz="1000"/>
              <a:pPr marL="0" indent="0" algn="ctr">
                <a:spcBef>
                  <a:spcPct val="0"/>
                </a:spcBef>
                <a:buNone/>
              </a:pPr>
              <a:t>15</a:t>
            </a:fld>
            <a:endParaRPr kumimoji="0" lang="ja-JP" altLang="en-US" sz="1000" dirty="0">
              <a:sym typeface="+mn-lt"/>
            </a:endParaRPr>
          </a:p>
        </p:txBody>
      </p:sp>
      <p:sp>
        <p:nvSpPr>
          <p:cNvPr id="85" name="テキスト プレースホルダ 9"/>
          <p:cNvSpPr>
            <a:spLocks noGrp="1"/>
          </p:cNvSpPr>
          <p:nvPr>
            <p:custDataLst>
              <p:tags r:id="rId64"/>
            </p:custDataLst>
          </p:nvPr>
        </p:nvSpPr>
        <p:spPr bwMode="auto">
          <a:xfrm>
            <a:off x="63642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7F607A-1431-4825-A398-6D29604B1828}" type="datetime'''''''''''''''''''''''''''''''''''''''0''6'''''''''''''">
              <a:rPr lang="ja-JP" altLang="en-US" sz="1000"/>
              <a:pPr marL="0" indent="0" algn="ctr">
                <a:spcBef>
                  <a:spcPct val="0"/>
                </a:spcBef>
                <a:buNone/>
              </a:pPr>
              <a:t>06</a:t>
            </a:fld>
            <a:endParaRPr kumimoji="0" lang="ja-JP" altLang="en-US" sz="1000" dirty="0">
              <a:sym typeface="+mn-lt"/>
            </a:endParaRPr>
          </a:p>
        </p:txBody>
      </p:sp>
      <p:sp useBgFill="1">
        <p:nvSpPr>
          <p:cNvPr id="121" name="テキスト プレースホルダ 9"/>
          <p:cNvSpPr>
            <a:spLocks noGrp="1"/>
          </p:cNvSpPr>
          <p:nvPr>
            <p:custDataLst>
              <p:tags r:id="rId65"/>
            </p:custDataLst>
          </p:nvPr>
        </p:nvSpPr>
        <p:spPr bwMode="gray">
          <a:xfrm>
            <a:off x="6102350" y="3206750"/>
            <a:ext cx="27940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3CEDBA-7660-4F90-B884-1BB5393FA7AE}" type="datetime'''''1''''''''''''''''''''''''''''''''''1''''''''.''3'''''''''">
              <a:rPr lang="en-US" altLang="en-US" sz="1000" smtClean="0"/>
              <a:pPr marL="0" indent="0" algn="ctr">
                <a:spcBef>
                  <a:spcPct val="0"/>
                </a:spcBef>
                <a:buNone/>
              </a:pPr>
              <a:t>11.3</a:t>
            </a:fld>
            <a:endParaRPr kumimoji="0" lang="ja-JP" altLang="en-US" sz="1000" dirty="0">
              <a:sym typeface="+mn-lt"/>
            </a:endParaRPr>
          </a:p>
        </p:txBody>
      </p:sp>
      <p:sp>
        <p:nvSpPr>
          <p:cNvPr id="93" name="テキスト プレースホルダ 9"/>
          <p:cNvSpPr>
            <a:spLocks noGrp="1"/>
          </p:cNvSpPr>
          <p:nvPr>
            <p:custDataLst>
              <p:tags r:id="rId66"/>
            </p:custDataLst>
          </p:nvPr>
        </p:nvSpPr>
        <p:spPr bwMode="auto">
          <a:xfrm>
            <a:off x="79390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DA1B71-F9B6-4D98-BAC5-421D3E037505}" type="datetime'''''''''''''14'''''''''''">
              <a:rPr lang="ja-JP" altLang="en-US" sz="1000"/>
              <a:pPr marL="0" indent="0" algn="ctr">
                <a:spcBef>
                  <a:spcPct val="0"/>
                </a:spcBef>
                <a:buNone/>
              </a:pPr>
              <a:t>14</a:t>
            </a:fld>
            <a:endParaRPr kumimoji="0" lang="ja-JP" altLang="en-US" sz="1000" dirty="0">
              <a:sym typeface="+mn-lt"/>
            </a:endParaRPr>
          </a:p>
        </p:txBody>
      </p:sp>
      <p:sp>
        <p:nvSpPr>
          <p:cNvPr id="84" name="テキスト プレースホルダ 9"/>
          <p:cNvSpPr>
            <a:spLocks noGrp="1"/>
          </p:cNvSpPr>
          <p:nvPr>
            <p:custDataLst>
              <p:tags r:id="rId67"/>
            </p:custDataLst>
          </p:nvPr>
        </p:nvSpPr>
        <p:spPr bwMode="auto">
          <a:xfrm>
            <a:off x="6165850"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15D785-FB52-4619-B8BA-623A6F342380}" type="datetime'''''''''''''''0''''''''''''''''''''''5'''''''''''''''''">
              <a:rPr lang="ja-JP" altLang="en-US" sz="1000"/>
              <a:pPr marL="0" indent="0" algn="ctr">
                <a:spcBef>
                  <a:spcPct val="0"/>
                </a:spcBef>
                <a:buNone/>
              </a:pPr>
              <a:t>05</a:t>
            </a:fld>
            <a:endParaRPr kumimoji="0" lang="ja-JP" altLang="en-US" sz="1000" dirty="0">
              <a:sym typeface="+mn-lt"/>
            </a:endParaRPr>
          </a:p>
        </p:txBody>
      </p:sp>
      <p:sp>
        <p:nvSpPr>
          <p:cNvPr id="131" name="テキスト プレースホルダ 9"/>
          <p:cNvSpPr>
            <a:spLocks noGrp="1"/>
          </p:cNvSpPr>
          <p:nvPr>
            <p:custDataLst>
              <p:tags r:id="rId68"/>
            </p:custDataLst>
          </p:nvPr>
        </p:nvSpPr>
        <p:spPr bwMode="gray">
          <a:xfrm>
            <a:off x="8107363" y="37480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8472C0-E71C-431E-8273-BC1D0E2F78C1}" type="datetime'''''''''''''''''''''''9''''''''''''''''.''''''0'''''">
              <a:rPr lang="ja-JP" altLang="en-US" sz="1000"/>
              <a:pPr marL="0" indent="0" algn="ctr">
                <a:spcBef>
                  <a:spcPct val="0"/>
                </a:spcBef>
                <a:buNone/>
              </a:pPr>
              <a:t>9.0</a:t>
            </a:fld>
            <a:endParaRPr kumimoji="0" lang="ja-JP" altLang="en-US" sz="1000" dirty="0">
              <a:sym typeface="+mn-lt"/>
            </a:endParaRPr>
          </a:p>
        </p:txBody>
      </p:sp>
      <p:sp>
        <p:nvSpPr>
          <p:cNvPr id="122" name="テキスト プレースホルダ 9"/>
          <p:cNvSpPr>
            <a:spLocks noGrp="1"/>
          </p:cNvSpPr>
          <p:nvPr>
            <p:custDataLst>
              <p:tags r:id="rId69"/>
            </p:custDataLst>
          </p:nvPr>
        </p:nvSpPr>
        <p:spPr bwMode="gray">
          <a:xfrm>
            <a:off x="6300788" y="2890838"/>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85711F-9E64-408E-9A0E-626986ECD493}" type="datetime'''''''''''''''''''''''''12''''''.''''''7'''''''''''''''''''">
              <a:rPr lang="ja-JP" altLang="en-US" sz="1000"/>
              <a:pPr marL="0" indent="0" algn="ctr">
                <a:spcBef>
                  <a:spcPct val="0"/>
                </a:spcBef>
                <a:buNone/>
              </a:pPr>
              <a:t>12.7</a:t>
            </a:fld>
            <a:endParaRPr kumimoji="0" lang="ja-JP" altLang="en-US" sz="1000" dirty="0">
              <a:sym typeface="+mn-lt"/>
            </a:endParaRPr>
          </a:p>
        </p:txBody>
      </p:sp>
      <p:sp>
        <p:nvSpPr>
          <p:cNvPr id="123" name="テキスト プレースホルダ 9"/>
          <p:cNvSpPr>
            <a:spLocks noGrp="1"/>
          </p:cNvSpPr>
          <p:nvPr>
            <p:custDataLst>
              <p:tags r:id="rId70"/>
            </p:custDataLst>
          </p:nvPr>
        </p:nvSpPr>
        <p:spPr bwMode="gray">
          <a:xfrm>
            <a:off x="6497638" y="2846388"/>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461FA0-E820-41DC-B4FE-7DFF83122A72}" type="datetime'''''''''''''''''''''1''2.''''''''''''''''''''''''''9'''''''''">
              <a:rPr lang="ja-JP" altLang="en-US" sz="1000"/>
              <a:pPr marL="0" indent="0" algn="ctr">
                <a:spcBef>
                  <a:spcPct val="0"/>
                </a:spcBef>
                <a:buNone/>
              </a:pPr>
              <a:t>12.9</a:t>
            </a:fld>
            <a:endParaRPr kumimoji="0" lang="ja-JP" altLang="en-US" sz="1000" dirty="0">
              <a:sym typeface="+mn-lt"/>
            </a:endParaRPr>
          </a:p>
        </p:txBody>
      </p:sp>
      <p:sp>
        <p:nvSpPr>
          <p:cNvPr id="86" name="テキスト プレースホルダ 9"/>
          <p:cNvSpPr>
            <a:spLocks noGrp="1"/>
          </p:cNvSpPr>
          <p:nvPr>
            <p:custDataLst>
              <p:tags r:id="rId71"/>
            </p:custDataLst>
          </p:nvPr>
        </p:nvSpPr>
        <p:spPr bwMode="auto">
          <a:xfrm>
            <a:off x="656113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C628B8-D7F7-4C90-A851-511FECDDD486}" type="datetime'''''''''''''''''''''''''''''''''0''''''''''''7'">
              <a:rPr lang="ja-JP" altLang="en-US" sz="1000"/>
              <a:pPr marL="0" indent="0" algn="ctr">
                <a:spcBef>
                  <a:spcPct val="0"/>
                </a:spcBef>
                <a:buNone/>
              </a:pPr>
              <a:t>07</a:t>
            </a:fld>
            <a:endParaRPr kumimoji="0" lang="ja-JP" altLang="en-US" sz="1000" dirty="0">
              <a:sym typeface="+mn-lt"/>
            </a:endParaRPr>
          </a:p>
        </p:txBody>
      </p:sp>
      <p:sp useBgFill="1">
        <p:nvSpPr>
          <p:cNvPr id="124" name="テキスト プレースホルダ 9"/>
          <p:cNvSpPr>
            <a:spLocks noGrp="1"/>
          </p:cNvSpPr>
          <p:nvPr>
            <p:custDataLst>
              <p:tags r:id="rId72"/>
            </p:custDataLst>
          </p:nvPr>
        </p:nvSpPr>
        <p:spPr bwMode="gray">
          <a:xfrm>
            <a:off x="6694488" y="3365500"/>
            <a:ext cx="27940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BB6008-2194-4D34-A976-42B84BC46D96}" type="datetime'''''''''''''10''''''''''.''''''''''''''''''''''''''7'''''''''">
              <a:rPr lang="ja-JP" altLang="en-US" sz="1000"/>
              <a:pPr marL="0" indent="0" algn="ctr">
                <a:spcBef>
                  <a:spcPct val="0"/>
                </a:spcBef>
                <a:buNone/>
              </a:pPr>
              <a:t>10.7</a:t>
            </a:fld>
            <a:endParaRPr kumimoji="0" lang="ja-JP" altLang="en-US" sz="1000" dirty="0">
              <a:sym typeface="+mn-lt"/>
            </a:endParaRPr>
          </a:p>
        </p:txBody>
      </p:sp>
      <p:sp>
        <p:nvSpPr>
          <p:cNvPr id="92" name="テキスト プレースホルダ 9"/>
          <p:cNvSpPr>
            <a:spLocks noGrp="1"/>
          </p:cNvSpPr>
          <p:nvPr>
            <p:custDataLst>
              <p:tags r:id="rId73"/>
            </p:custDataLst>
          </p:nvPr>
        </p:nvSpPr>
        <p:spPr bwMode="auto">
          <a:xfrm>
            <a:off x="774223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AE7ED6-128D-45E4-B101-AB1CB1C209D8}" type="datetime'''''''''''''''''1''''''''''''''''''''''''''3'''''''''''''''''">
              <a:rPr lang="ja-JP" altLang="en-US" sz="1000"/>
              <a:pPr marL="0" indent="0" algn="ctr">
                <a:spcBef>
                  <a:spcPct val="0"/>
                </a:spcBef>
                <a:buNone/>
              </a:pPr>
              <a:t>13</a:t>
            </a:fld>
            <a:endParaRPr kumimoji="0" lang="ja-JP" altLang="en-US" sz="1000" dirty="0">
              <a:sym typeface="+mn-lt"/>
            </a:endParaRPr>
          </a:p>
        </p:txBody>
      </p:sp>
      <p:sp>
        <p:nvSpPr>
          <p:cNvPr id="87" name="テキスト プレースホルダ 9"/>
          <p:cNvSpPr>
            <a:spLocks noGrp="1"/>
          </p:cNvSpPr>
          <p:nvPr>
            <p:custDataLst>
              <p:tags r:id="rId74"/>
            </p:custDataLst>
          </p:nvPr>
        </p:nvSpPr>
        <p:spPr bwMode="auto">
          <a:xfrm>
            <a:off x="67579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D02EA5-3D58-40E6-8A99-867F8C369E32}" type="datetime'''''''''''''''''''0''''''''8'''''">
              <a:rPr lang="ja-JP" altLang="en-US" sz="1000"/>
              <a:pPr marL="0" indent="0" algn="ctr">
                <a:spcBef>
                  <a:spcPct val="0"/>
                </a:spcBef>
                <a:buNone/>
              </a:pPr>
              <a:t>08</a:t>
            </a:fld>
            <a:endParaRPr kumimoji="0" lang="ja-JP" altLang="en-US" sz="1000" dirty="0">
              <a:sym typeface="+mn-lt"/>
            </a:endParaRPr>
          </a:p>
        </p:txBody>
      </p:sp>
      <p:sp>
        <p:nvSpPr>
          <p:cNvPr id="132" name="テキスト プレースホルダ 9"/>
          <p:cNvSpPr>
            <a:spLocks noGrp="1"/>
          </p:cNvSpPr>
          <p:nvPr>
            <p:custDataLst>
              <p:tags r:id="rId75"/>
            </p:custDataLst>
          </p:nvPr>
        </p:nvSpPr>
        <p:spPr bwMode="gray">
          <a:xfrm>
            <a:off x="8304213" y="3951288"/>
            <a:ext cx="20955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E2DCAF-9C8F-4D97-88F5-31D59A8D63CD}" type="datetime'''8''''''''''''''''''''''''''.''''2'''''''''''''''''''">
              <a:rPr lang="ja-JP" altLang="en-US" sz="1000"/>
              <a:pPr marL="0" indent="0" algn="ctr">
                <a:spcBef>
                  <a:spcPct val="0"/>
                </a:spcBef>
                <a:buNone/>
              </a:pPr>
              <a:t>8.2</a:t>
            </a:fld>
            <a:endParaRPr kumimoji="0" lang="ja-JP" altLang="en-US" sz="1000" dirty="0">
              <a:sym typeface="+mn-lt"/>
            </a:endParaRPr>
          </a:p>
        </p:txBody>
      </p:sp>
      <p:sp useBgFill="1">
        <p:nvSpPr>
          <p:cNvPr id="125" name="テキスト プレースホルダ 9"/>
          <p:cNvSpPr>
            <a:spLocks noGrp="1"/>
          </p:cNvSpPr>
          <p:nvPr>
            <p:custDataLst>
              <p:tags r:id="rId76"/>
            </p:custDataLst>
          </p:nvPr>
        </p:nvSpPr>
        <p:spPr bwMode="gray">
          <a:xfrm>
            <a:off x="6926263" y="376078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54E696-AEF1-44B6-9A0B-240DADBB5D04}" type="datetime'''''''''9''.''''''''''''0'''''''''''''''">
              <a:rPr lang="ja-JP" altLang="en-US" sz="1000"/>
              <a:pPr marL="0" indent="0" algn="ctr">
                <a:spcBef>
                  <a:spcPct val="0"/>
                </a:spcBef>
                <a:buNone/>
              </a:pPr>
              <a:t>9.0</a:t>
            </a:fld>
            <a:endParaRPr kumimoji="0" lang="ja-JP" altLang="en-US" sz="1000" dirty="0">
              <a:sym typeface="+mn-lt"/>
            </a:endParaRPr>
          </a:p>
        </p:txBody>
      </p:sp>
      <p:sp>
        <p:nvSpPr>
          <p:cNvPr id="126" name="テキスト プレースホルダ 9"/>
          <p:cNvSpPr>
            <a:spLocks noGrp="1"/>
          </p:cNvSpPr>
          <p:nvPr>
            <p:custDataLst>
              <p:tags r:id="rId77"/>
            </p:custDataLst>
          </p:nvPr>
        </p:nvSpPr>
        <p:spPr bwMode="gray">
          <a:xfrm>
            <a:off x="7123113" y="36036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B420CD-2F16-46A7-B50B-211049EAD9D8}" type="datetime'''''''''''''''''''''''''''''''''''''''9''.''''''''7'">
              <a:rPr lang="ja-JP" altLang="en-US" sz="1000"/>
              <a:pPr marL="0" indent="0" algn="ctr">
                <a:spcBef>
                  <a:spcPct val="0"/>
                </a:spcBef>
                <a:buNone/>
              </a:pPr>
              <a:t>9.7</a:t>
            </a:fld>
            <a:endParaRPr kumimoji="0" lang="ja-JP" altLang="en-US" sz="1000" dirty="0">
              <a:sym typeface="+mn-lt"/>
            </a:endParaRPr>
          </a:p>
        </p:txBody>
      </p:sp>
      <p:sp>
        <p:nvSpPr>
          <p:cNvPr id="89" name="テキスト プレースホルダ 9"/>
          <p:cNvSpPr>
            <a:spLocks noGrp="1"/>
          </p:cNvSpPr>
          <p:nvPr>
            <p:custDataLst>
              <p:tags r:id="rId78"/>
            </p:custDataLst>
          </p:nvPr>
        </p:nvSpPr>
        <p:spPr bwMode="auto">
          <a:xfrm>
            <a:off x="71516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8398CA-1D29-43DF-A108-0E81090D35F6}" type="datetime'''''''''''''''''''''''''''''''''''''''''''1''''''''0'">
              <a:rPr lang="ja-JP" altLang="en-US" sz="1000"/>
              <a:pPr marL="0" indent="0" algn="ctr">
                <a:spcBef>
                  <a:spcPct val="0"/>
                </a:spcBef>
                <a:buNone/>
              </a:pPr>
              <a:t>10</a:t>
            </a:fld>
            <a:endParaRPr kumimoji="0" lang="ja-JP" altLang="en-US" sz="1000" dirty="0">
              <a:sym typeface="+mn-lt"/>
            </a:endParaRPr>
          </a:p>
        </p:txBody>
      </p:sp>
      <p:sp>
        <p:nvSpPr>
          <p:cNvPr id="127" name="テキスト プレースホルダ 9"/>
          <p:cNvSpPr>
            <a:spLocks noGrp="1"/>
          </p:cNvSpPr>
          <p:nvPr>
            <p:custDataLst>
              <p:tags r:id="rId79"/>
            </p:custDataLst>
          </p:nvPr>
        </p:nvSpPr>
        <p:spPr bwMode="gray">
          <a:xfrm>
            <a:off x="7319963" y="37353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67AF1A-FE81-402C-BE6D-1BCAC5F7C78B}" type="datetime'''''''9''.''1'''''''''''''''''''''">
              <a:rPr lang="ja-JP" altLang="en-US" sz="1000"/>
              <a:pPr marL="0" indent="0" algn="ctr">
                <a:spcBef>
                  <a:spcPct val="0"/>
                </a:spcBef>
                <a:buNone/>
              </a:pPr>
              <a:t>9.1</a:t>
            </a:fld>
            <a:endParaRPr kumimoji="0" lang="ja-JP" altLang="en-US" sz="1000" dirty="0">
              <a:sym typeface="+mn-lt"/>
            </a:endParaRPr>
          </a:p>
        </p:txBody>
      </p:sp>
      <p:sp>
        <p:nvSpPr>
          <p:cNvPr id="143" name="テキスト プレースホルダ 9"/>
          <p:cNvSpPr>
            <a:spLocks noGrp="1"/>
          </p:cNvSpPr>
          <p:nvPr>
            <p:custDataLst>
              <p:tags r:id="rId80"/>
            </p:custDataLst>
          </p:nvPr>
        </p:nvSpPr>
        <p:spPr bwMode="auto">
          <a:xfrm>
            <a:off x="951547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5D495F-67B5-4E2E-8DFB-02E375700DE2}" type="datetime'2''2'''''''''''''''''''''''''''">
              <a:rPr lang="en-US" altLang="en-US" sz="1000" smtClean="0"/>
              <a:pPr marL="0" indent="0" algn="ctr">
                <a:spcBef>
                  <a:spcPct val="0"/>
                </a:spcBef>
                <a:buNone/>
              </a:pPr>
              <a:t>22</a:t>
            </a:fld>
            <a:endParaRPr kumimoji="0" lang="ja-JP" altLang="en-US" sz="1000" dirty="0">
              <a:sym typeface="+mn-lt"/>
            </a:endParaRPr>
          </a:p>
        </p:txBody>
      </p:sp>
      <p:sp>
        <p:nvSpPr>
          <p:cNvPr id="128" name="テキスト プレースホルダ 9"/>
          <p:cNvSpPr>
            <a:spLocks noGrp="1"/>
          </p:cNvSpPr>
          <p:nvPr>
            <p:custDataLst>
              <p:tags r:id="rId81"/>
            </p:custDataLst>
          </p:nvPr>
        </p:nvSpPr>
        <p:spPr bwMode="gray">
          <a:xfrm>
            <a:off x="7516813" y="38750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70221D-0C03-4A92-AC09-33AD424C2562}" type="datetime'''''''''8''''''''''''.''''''''''''''5'''''''''''''''''">
              <a:rPr lang="ja-JP" altLang="en-US" sz="1000"/>
              <a:pPr marL="0" indent="0" algn="ctr">
                <a:spcBef>
                  <a:spcPct val="0"/>
                </a:spcBef>
                <a:buNone/>
              </a:pPr>
              <a:t>8.5</a:t>
            </a:fld>
            <a:endParaRPr kumimoji="0" lang="ja-JP" altLang="en-US" sz="1000" dirty="0">
              <a:sym typeface="+mn-lt"/>
            </a:endParaRPr>
          </a:p>
        </p:txBody>
      </p:sp>
      <p:sp>
        <p:nvSpPr>
          <p:cNvPr id="91" name="テキスト プレースホルダ 9"/>
          <p:cNvSpPr>
            <a:spLocks noGrp="1"/>
          </p:cNvSpPr>
          <p:nvPr>
            <p:custDataLst>
              <p:tags r:id="rId82"/>
            </p:custDataLst>
          </p:nvPr>
        </p:nvSpPr>
        <p:spPr bwMode="auto">
          <a:xfrm>
            <a:off x="75453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0EB57D-D879-493C-B830-37C376FFAD21}" type="datetime'''''1''2'''">
              <a:rPr lang="ja-JP" altLang="en-US" sz="1000"/>
              <a:pPr marL="0" indent="0" algn="ctr">
                <a:spcBef>
                  <a:spcPct val="0"/>
                </a:spcBef>
                <a:buNone/>
              </a:pPr>
              <a:t>12</a:t>
            </a:fld>
            <a:endParaRPr kumimoji="0" lang="ja-JP" altLang="en-US" sz="1000" dirty="0">
              <a:sym typeface="+mn-lt"/>
            </a:endParaRPr>
          </a:p>
        </p:txBody>
      </p:sp>
      <p:sp>
        <p:nvSpPr>
          <p:cNvPr id="134" name="テキスト プレースホルダ 9"/>
          <p:cNvSpPr>
            <a:spLocks noGrp="1"/>
          </p:cNvSpPr>
          <p:nvPr>
            <p:custDataLst>
              <p:tags r:id="rId83"/>
            </p:custDataLst>
          </p:nvPr>
        </p:nvSpPr>
        <p:spPr bwMode="gray">
          <a:xfrm>
            <a:off x="8699500" y="404971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40860A-D82F-4910-B4F8-A277C564E7D3}" type="datetime'7''''''''''''''.''''''''''''8'''''''''''''''''''''''''''''''">
              <a:rPr lang="ja-JP" altLang="en-US" sz="1000" smtClean="0"/>
              <a:pPr marL="0" indent="0" algn="ctr">
                <a:spcBef>
                  <a:spcPct val="0"/>
                </a:spcBef>
                <a:buNone/>
              </a:pPr>
              <a:t>7.8</a:t>
            </a:fld>
            <a:endParaRPr kumimoji="0" lang="ja-JP" altLang="en-US" sz="1000" dirty="0">
              <a:sym typeface="+mn-lt"/>
            </a:endParaRPr>
          </a:p>
        </p:txBody>
      </p:sp>
      <p:sp>
        <p:nvSpPr>
          <p:cNvPr id="129" name="テキスト プレースホルダ 9"/>
          <p:cNvSpPr>
            <a:spLocks noGrp="1"/>
          </p:cNvSpPr>
          <p:nvPr>
            <p:custDataLst>
              <p:tags r:id="rId84"/>
            </p:custDataLst>
          </p:nvPr>
        </p:nvSpPr>
        <p:spPr bwMode="gray">
          <a:xfrm>
            <a:off x="7713663" y="36798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E1A078-202E-4BF7-9BF8-A82C9F60C78A}" type="datetime'''''''''''9''.''''''3'''''''''''">
              <a:rPr lang="ja-JP" altLang="en-US" sz="1000"/>
              <a:pPr marL="0" indent="0" algn="ctr">
                <a:spcBef>
                  <a:spcPct val="0"/>
                </a:spcBef>
                <a:buNone/>
              </a:pPr>
              <a:t>9.3</a:t>
            </a:fld>
            <a:endParaRPr kumimoji="0" lang="ja-JP" altLang="en-US" sz="1000" dirty="0">
              <a:sym typeface="+mn-lt"/>
            </a:endParaRPr>
          </a:p>
        </p:txBody>
      </p:sp>
      <p:sp>
        <p:nvSpPr>
          <p:cNvPr id="130" name="テキスト プレースホルダ 9"/>
          <p:cNvSpPr>
            <a:spLocks noGrp="1"/>
          </p:cNvSpPr>
          <p:nvPr>
            <p:custDataLst>
              <p:tags r:id="rId85"/>
            </p:custDataLst>
          </p:nvPr>
        </p:nvSpPr>
        <p:spPr bwMode="gray">
          <a:xfrm>
            <a:off x="7910513" y="37766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CE89D8-D383-4C74-BD61-66DECE85ACCC}" type="datetime'''''''''''''''8''''''.''''''''''''''9'''''''''''''">
              <a:rPr lang="ja-JP" altLang="en-US" sz="1000"/>
              <a:pPr marL="0" indent="0" algn="ctr">
                <a:spcBef>
                  <a:spcPct val="0"/>
                </a:spcBef>
                <a:buNone/>
              </a:pPr>
              <a:t>8.9</a:t>
            </a:fld>
            <a:endParaRPr kumimoji="0" lang="ja-JP" altLang="en-US" sz="1000" dirty="0">
              <a:sym typeface="+mn-lt"/>
            </a:endParaRPr>
          </a:p>
        </p:txBody>
      </p:sp>
      <p:sp>
        <p:nvSpPr>
          <p:cNvPr id="95" name="テキスト プレースホルダ 9"/>
          <p:cNvSpPr>
            <a:spLocks noGrp="1"/>
          </p:cNvSpPr>
          <p:nvPr>
            <p:custDataLst>
              <p:tags r:id="rId86"/>
            </p:custDataLst>
          </p:nvPr>
        </p:nvSpPr>
        <p:spPr bwMode="auto">
          <a:xfrm>
            <a:off x="8332788"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416C98-C005-4076-B7BD-48850EF4E3FD}" type="datetime'''''''''''''''''''''''''''''''1''''''''''6'''''''''''''''''''">
              <a:rPr lang="ja-JP" altLang="en-US" sz="1000"/>
              <a:pPr marL="0" indent="0" algn="ctr">
                <a:spcBef>
                  <a:spcPct val="0"/>
                </a:spcBef>
                <a:buNone/>
              </a:pPr>
              <a:t>16</a:t>
            </a:fld>
            <a:endParaRPr kumimoji="0" lang="ja-JP" altLang="en-US" sz="1000" dirty="0">
              <a:sym typeface="+mn-lt"/>
            </a:endParaRPr>
          </a:p>
        </p:txBody>
      </p:sp>
      <p:sp>
        <p:nvSpPr>
          <p:cNvPr id="133" name="テキスト プレースホルダ 9"/>
          <p:cNvSpPr>
            <a:spLocks noGrp="1"/>
          </p:cNvSpPr>
          <p:nvPr>
            <p:custDataLst>
              <p:tags r:id="rId87"/>
            </p:custDataLst>
          </p:nvPr>
        </p:nvSpPr>
        <p:spPr bwMode="gray">
          <a:xfrm>
            <a:off x="8502650" y="390207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076CE1-F679-43C7-969C-1DF1F36A0AE5}" type="datetime'''''''''''''''''''''''8''''''''''.''''4'''''''">
              <a:rPr lang="ja-JP" altLang="en-US" sz="1000" smtClean="0"/>
              <a:pPr marL="0" indent="0" algn="ctr">
                <a:spcBef>
                  <a:spcPct val="0"/>
                </a:spcBef>
                <a:buNone/>
              </a:pPr>
              <a:t>8.4</a:t>
            </a:fld>
            <a:endParaRPr kumimoji="0" lang="ja-JP" altLang="en-US" sz="1000" dirty="0">
              <a:sym typeface="+mn-lt"/>
            </a:endParaRPr>
          </a:p>
        </p:txBody>
      </p:sp>
      <p:sp>
        <p:nvSpPr>
          <p:cNvPr id="96" name="テキスト プレースホルダ 9"/>
          <p:cNvSpPr>
            <a:spLocks noGrp="1"/>
          </p:cNvSpPr>
          <p:nvPr>
            <p:custDataLst>
              <p:tags r:id="rId88"/>
            </p:custDataLst>
          </p:nvPr>
        </p:nvSpPr>
        <p:spPr bwMode="auto">
          <a:xfrm>
            <a:off x="853122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BAC36C-DC80-4D35-98DF-E57E3D08A0EA}" type="datetime'''''''''''''''''''''''''''''''''''''''''17'''''''''''''''''">
              <a:rPr lang="ja-JP" altLang="en-US" sz="1000"/>
              <a:pPr marL="0" indent="0" algn="ctr">
                <a:spcBef>
                  <a:spcPct val="0"/>
                </a:spcBef>
                <a:buNone/>
              </a:pPr>
              <a:t>17</a:t>
            </a:fld>
            <a:endParaRPr kumimoji="0" lang="ja-JP" altLang="en-US" sz="1000" dirty="0">
              <a:sym typeface="+mn-lt"/>
            </a:endParaRPr>
          </a:p>
        </p:txBody>
      </p:sp>
      <p:sp>
        <p:nvSpPr>
          <p:cNvPr id="97" name="テキスト プレースホルダ 9"/>
          <p:cNvSpPr>
            <a:spLocks noGrp="1"/>
          </p:cNvSpPr>
          <p:nvPr>
            <p:custDataLst>
              <p:tags r:id="rId89"/>
            </p:custDataLst>
          </p:nvPr>
        </p:nvSpPr>
        <p:spPr bwMode="auto">
          <a:xfrm>
            <a:off x="8728075" y="6203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197E9D-497A-459A-9FC0-924FCF0D16DC}" type="datetime'''''''''''''''''1''''''8'''''''''''">
              <a:rPr lang="ja-JP" altLang="en-US" sz="1000"/>
              <a:pPr marL="0" indent="0" algn="ctr">
                <a:spcBef>
                  <a:spcPct val="0"/>
                </a:spcBef>
                <a:buNone/>
              </a:pPr>
              <a:t>18</a:t>
            </a:fld>
            <a:endParaRPr kumimoji="0" lang="ja-JP" altLang="en-US" sz="1000" dirty="0">
              <a:sym typeface="+mn-lt"/>
            </a:endParaRPr>
          </a:p>
        </p:txBody>
      </p:sp>
      <p:sp>
        <p:nvSpPr>
          <p:cNvPr id="135" name="テキスト プレースホルダ 9"/>
          <p:cNvSpPr>
            <a:spLocks noGrp="1"/>
          </p:cNvSpPr>
          <p:nvPr>
            <p:custDataLst>
              <p:tags r:id="rId90"/>
            </p:custDataLst>
          </p:nvPr>
        </p:nvSpPr>
        <p:spPr bwMode="gray">
          <a:xfrm>
            <a:off x="9099550" y="399891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B821244-9E89-438F-BDD6-22A288A61DC0}" type="datetime'7''''''''.''''''''7'''''''">
              <a:rPr lang="en-US" altLang="en-US" sz="1000" smtClean="0"/>
              <a:pPr marL="0" indent="0">
                <a:spcBef>
                  <a:spcPct val="0"/>
                </a:spcBef>
                <a:buNone/>
              </a:pPr>
              <a:t>7.7</a:t>
            </a:fld>
            <a:endParaRPr kumimoji="0" lang="ja-JP" altLang="en-US" sz="1000" dirty="0">
              <a:sym typeface="+mn-lt"/>
            </a:endParaRPr>
          </a:p>
        </p:txBody>
      </p:sp>
      <p:sp>
        <p:nvSpPr>
          <p:cNvPr id="136" name="テキスト プレースホルダ 9"/>
          <p:cNvSpPr>
            <a:spLocks noGrp="1"/>
          </p:cNvSpPr>
          <p:nvPr>
            <p:custDataLst>
              <p:tags r:id="rId91"/>
            </p:custDataLst>
          </p:nvPr>
        </p:nvSpPr>
        <p:spPr bwMode="gray">
          <a:xfrm>
            <a:off x="8953500" y="44751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77B535B-CC73-41F0-8B02-075635A34281}" type="datetime'''''''''''''''''''7''''.''7'''''">
              <a:rPr lang="en-US" altLang="en-US" sz="1000" smtClean="0"/>
              <a:pPr marL="0" indent="0">
                <a:spcBef>
                  <a:spcPct val="0"/>
                </a:spcBef>
                <a:buNone/>
              </a:pPr>
              <a:t>7.7</a:t>
            </a:fld>
            <a:endParaRPr kumimoji="0" lang="ja-JP" altLang="en-US" sz="1000" dirty="0">
              <a:sym typeface="+mn-lt"/>
            </a:endParaRPr>
          </a:p>
        </p:txBody>
      </p:sp>
      <p:sp>
        <p:nvSpPr>
          <p:cNvPr id="147" name="テキスト プレースホルダ 9"/>
          <p:cNvSpPr>
            <a:spLocks noGrp="1"/>
          </p:cNvSpPr>
          <p:nvPr>
            <p:custDataLst>
              <p:tags r:id="rId92"/>
            </p:custDataLst>
          </p:nvPr>
        </p:nvSpPr>
        <p:spPr bwMode="gray">
          <a:xfrm>
            <a:off x="9486900" y="41624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7B0A1A-BC47-4F86-BC8F-FB5779FB064F}" type="datetime'''''''7''.''''''''3'''''''''''''''''''''''''''''''''''">
              <a:rPr lang="en-US" altLang="en-US" sz="1000" smtClean="0">
                <a:sym typeface="+mn-lt"/>
              </a:rPr>
              <a:pPr marL="0" indent="0" algn="ctr">
                <a:spcBef>
                  <a:spcPct val="0"/>
                </a:spcBef>
                <a:buNone/>
              </a:pPr>
              <a:t>7.3</a:t>
            </a:fld>
            <a:endParaRPr kumimoji="0" lang="ja-JP" altLang="en-US" sz="1000" dirty="0">
              <a:sym typeface="+mn-lt"/>
            </a:endParaRPr>
          </a:p>
        </p:txBody>
      </p:sp>
    </p:spTree>
    <p:extLst>
      <p:ext uri="{BB962C8B-B14F-4D97-AF65-F5344CB8AC3E}">
        <p14:creationId xmlns:p14="http://schemas.microsoft.com/office/powerpoint/2010/main" val="6841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13240583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74" name="think-cell Slide" r:id="rId63" imgW="270" imgH="270" progId="TCLayout.ActiveDocument.1">
                  <p:embed/>
                </p:oleObj>
              </mc:Choice>
              <mc:Fallback>
                <p:oleObj name="think-cell Slide" r:id="rId63" imgW="270" imgH="270" progId="TCLayout.ActiveDocument.1">
                  <p:embed/>
                  <p:pic>
                    <p:nvPicPr>
                      <p:cNvPr id="0" name="Picture 439"/>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5" name="タイトル 4"/>
          <p:cNvSpPr>
            <a:spLocks noGrp="1"/>
          </p:cNvSpPr>
          <p:nvPr>
            <p:ph type="title"/>
          </p:nvPr>
        </p:nvSpPr>
        <p:spPr/>
        <p:txBody>
          <a:bodyPr/>
          <a:lstStyle/>
          <a:p>
            <a:r>
              <a:rPr lang="ja-JP" altLang="en-US"/>
              <a:t>インドネシア／一般概況／経済</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耐久消費財普及率</a:t>
            </a:r>
          </a:p>
        </p:txBody>
      </p:sp>
      <p:grpSp>
        <p:nvGrpSpPr>
          <p:cNvPr id="15" name="グループ化 7"/>
          <p:cNvGrpSpPr/>
          <p:nvPr/>
        </p:nvGrpSpPr>
        <p:grpSpPr>
          <a:xfrm>
            <a:off x="416496" y="1772816"/>
            <a:ext cx="9001000" cy="288032"/>
            <a:chOff x="4944173" y="2113806"/>
            <a:chExt cx="5861371" cy="288032"/>
          </a:xfrm>
        </p:grpSpPr>
        <p:cxnSp>
          <p:nvCxnSpPr>
            <p:cNvPr id="16" name="直線コネクタ 1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耐久消費財普及率</a:t>
              </a:r>
            </a:p>
          </p:txBody>
        </p:sp>
      </p:grpSp>
      <p:sp>
        <p:nvSpPr>
          <p:cNvPr id="19" name="テキスト ボックス 18"/>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ユーロモニター</a:t>
            </a:r>
          </a:p>
        </p:txBody>
      </p:sp>
      <p:sp>
        <p:nvSpPr>
          <p:cNvPr id="20" name="フリーフォーム 19"/>
          <p:cNvSpPr/>
          <p:nvPr/>
        </p:nvSpPr>
        <p:spPr>
          <a:xfrm>
            <a:off x="8213071" y="2263140"/>
            <a:ext cx="1376364" cy="4262204"/>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21" name="テキスト ボックス 2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年時点の乗用車の普及率は約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にとどまる。</a:t>
            </a:r>
          </a:p>
        </p:txBody>
      </p:sp>
      <p:graphicFrame>
        <p:nvGraphicFramePr>
          <p:cNvPr id="89" name="Chart 3"/>
          <p:cNvGraphicFramePr/>
          <p:nvPr>
            <p:custDataLst>
              <p:tags r:id="rId4"/>
            </p:custDataLst>
            <p:extLst>
              <p:ext uri="{D42A27DB-BD31-4B8C-83A1-F6EECF244321}">
                <p14:modId xmlns:p14="http://schemas.microsoft.com/office/powerpoint/2010/main" val="1429458140"/>
              </p:ext>
            </p:extLst>
          </p:nvPr>
        </p:nvGraphicFramePr>
        <p:xfrm>
          <a:off x="531813" y="2393950"/>
          <a:ext cx="8750300" cy="3756025"/>
        </p:xfrm>
        <a:graphic>
          <a:graphicData uri="http://schemas.openxmlformats.org/drawingml/2006/chart">
            <c:chart xmlns:c="http://schemas.openxmlformats.org/drawingml/2006/chart" xmlns:r="http://schemas.openxmlformats.org/officeDocument/2006/relationships" r:id="rId65"/>
          </a:graphicData>
        </a:graphic>
      </p:graphicFrame>
      <p:sp useBgFill="1">
        <p:nvSpPr>
          <p:cNvPr id="189" name="テキスト プレースホルダ 9"/>
          <p:cNvSpPr>
            <a:spLocks noGrp="1"/>
          </p:cNvSpPr>
          <p:nvPr>
            <p:custDataLst>
              <p:tags r:id="rId5"/>
            </p:custDataLst>
          </p:nvPr>
        </p:nvSpPr>
        <p:spPr bwMode="gray">
          <a:xfrm>
            <a:off x="1344613" y="5614988"/>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24A606-3352-460F-9DD9-B7CB946A87D4}" type="datetime'''''''''''''''''''''''5''''''''''''''''''''''.''''''5'''''''''">
              <a:rPr kumimoji="0" lang="en-US" altLang="en-US" sz="1000" smtClean="0">
                <a:sym typeface="+mn-lt"/>
              </a:rPr>
              <a:pPr marL="0" indent="0" algn="ctr">
                <a:spcBef>
                  <a:spcPct val="0"/>
                </a:spcBef>
                <a:buNone/>
              </a:pPr>
              <a:t>5.5</a:t>
            </a:fld>
            <a:endParaRPr kumimoji="0" lang="ja-JP" altLang="en-US" sz="1000" dirty="0">
              <a:sym typeface="+mn-lt"/>
            </a:endParaRPr>
          </a:p>
        </p:txBody>
      </p:sp>
      <p:sp>
        <p:nvSpPr>
          <p:cNvPr id="24" name="テキスト プレースホルダ 9"/>
          <p:cNvSpPr>
            <a:spLocks noGrp="1"/>
          </p:cNvSpPr>
          <p:nvPr>
            <p:custDataLst>
              <p:tags r:id="rId6"/>
            </p:custDataLst>
          </p:nvPr>
        </p:nvSpPr>
        <p:spPr bwMode="auto">
          <a:xfrm>
            <a:off x="920750" y="61547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8A94EC-4F73-49A8-9F6B-83B07486675C}" type="datetime'''''''2''''''''''''''''''''0''''''0''''0'''''''''''''''''''">
              <a:rPr lang="ja-JP" altLang="en-US" sz="1000"/>
              <a:pPr marL="0" indent="0" algn="ctr">
                <a:spcBef>
                  <a:spcPct val="0"/>
                </a:spcBef>
                <a:buNone/>
              </a:pPr>
              <a:t>2000</a:t>
            </a:fld>
            <a:endParaRPr kumimoji="0" lang="ja-JP" altLang="en-US" sz="1000" dirty="0">
              <a:sym typeface="+mn-lt"/>
            </a:endParaRPr>
          </a:p>
        </p:txBody>
      </p:sp>
      <p:sp useBgFill="1">
        <p:nvSpPr>
          <p:cNvPr id="197" name="テキスト プレースホルダ 9"/>
          <p:cNvSpPr>
            <a:spLocks noGrp="1"/>
          </p:cNvSpPr>
          <p:nvPr>
            <p:custDataLst>
              <p:tags r:id="rId7"/>
            </p:custDataLst>
          </p:nvPr>
        </p:nvSpPr>
        <p:spPr bwMode="gray">
          <a:xfrm>
            <a:off x="4410075" y="5554663"/>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3480D3-B30E-4140-90A6-38473B51A447}" type="datetime'''''''''''''''''''''''''7''''''''.''''''2'''''''">
              <a:rPr kumimoji="0" lang="en-US" altLang="en-US" sz="1000" smtClean="0">
                <a:sym typeface="+mn-lt"/>
              </a:rPr>
              <a:pPr marL="0" indent="0" algn="ctr">
                <a:spcBef>
                  <a:spcPct val="0"/>
                </a:spcBef>
                <a:buNone/>
              </a:pPr>
              <a:t>7.2</a:t>
            </a:fld>
            <a:endParaRPr kumimoji="0" lang="ja-JP" altLang="en-US" sz="1000" dirty="0">
              <a:sym typeface="+mn-lt"/>
            </a:endParaRPr>
          </a:p>
        </p:txBody>
      </p:sp>
      <p:sp useBgFill="1">
        <p:nvSpPr>
          <p:cNvPr id="210" name="テキスト プレースホルダ 9"/>
          <p:cNvSpPr>
            <a:spLocks noGrp="1"/>
          </p:cNvSpPr>
          <p:nvPr>
            <p:custDataLst>
              <p:tags r:id="rId8"/>
            </p:custDataLst>
          </p:nvPr>
        </p:nvSpPr>
        <p:spPr bwMode="gray">
          <a:xfrm>
            <a:off x="4410075" y="5959475"/>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7618F3-5384-4293-9419-6C160431631D}" type="datetime'''5''.''''''''''''''''''''''''''''''''''''''1'''''''''">
              <a:rPr kumimoji="0" lang="en-US" altLang="en-US" sz="1000" smtClean="0">
                <a:sym typeface="+mn-lt"/>
              </a:rPr>
              <a:pPr marL="0" indent="0" algn="ctr">
                <a:spcBef>
                  <a:spcPct val="0"/>
                </a:spcBef>
                <a:buNone/>
              </a:pPr>
              <a:t>5.1</a:t>
            </a:fld>
            <a:endParaRPr kumimoji="0" lang="ja-JP" altLang="en-US" sz="1000" dirty="0">
              <a:sym typeface="+mn-lt"/>
            </a:endParaRPr>
          </a:p>
        </p:txBody>
      </p:sp>
      <p:sp>
        <p:nvSpPr>
          <p:cNvPr id="34" name="テキスト プレースホルダ 9"/>
          <p:cNvSpPr>
            <a:spLocks noGrp="1"/>
          </p:cNvSpPr>
          <p:nvPr>
            <p:custDataLst>
              <p:tags r:id="rId9"/>
            </p:custDataLst>
          </p:nvPr>
        </p:nvSpPr>
        <p:spPr bwMode="auto">
          <a:xfrm>
            <a:off x="4822825"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A4E03F-5194-43BA-AD17-5B427F8A3A81}" type="datetime'''''''''''''''''''''''''''''''''''''''1''''0'''">
              <a:rPr lang="ja-JP" altLang="en-US" sz="1000"/>
              <a:pPr marL="0" indent="0" algn="ctr">
                <a:spcBef>
                  <a:spcPct val="0"/>
                </a:spcBef>
                <a:buNone/>
              </a:pPr>
              <a:t>10</a:t>
            </a:fld>
            <a:endParaRPr kumimoji="0" lang="ja-JP" altLang="en-US" sz="1000" dirty="0">
              <a:sym typeface="+mn-lt"/>
            </a:endParaRPr>
          </a:p>
        </p:txBody>
      </p:sp>
      <p:sp>
        <p:nvSpPr>
          <p:cNvPr id="23" name="テキスト プレースホルダ 9"/>
          <p:cNvSpPr>
            <a:spLocks noGrp="1"/>
          </p:cNvSpPr>
          <p:nvPr>
            <p:custDataLst>
              <p:tags r:id="rId10"/>
            </p:custDataLst>
          </p:nvPr>
        </p:nvSpPr>
        <p:spPr bwMode="auto">
          <a:xfrm>
            <a:off x="623888"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useBgFill="1">
        <p:nvSpPr>
          <p:cNvPr id="203" name="テキスト プレースホルダ 9"/>
          <p:cNvSpPr>
            <a:spLocks noGrp="1"/>
          </p:cNvSpPr>
          <p:nvPr>
            <p:custDataLst>
              <p:tags r:id="rId11"/>
            </p:custDataLst>
          </p:nvPr>
        </p:nvSpPr>
        <p:spPr bwMode="gray">
          <a:xfrm>
            <a:off x="1719263" y="5935663"/>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8E2F0C3-2476-46E7-9381-EA6DC2FE406D}" type="datetime'''''''''''''''3''''''''''.''''''''''''3'''''''''''''''''''">
              <a:rPr kumimoji="0" lang="en-US" altLang="en-US" sz="1000" smtClean="0">
                <a:sym typeface="+mn-lt"/>
              </a:rPr>
              <a:pPr marL="0" indent="0">
                <a:spcBef>
                  <a:spcPct val="0"/>
                </a:spcBef>
                <a:buNone/>
              </a:pPr>
              <a:t>3.3</a:t>
            </a:fld>
            <a:endParaRPr kumimoji="0" lang="ja-JP" altLang="en-US" sz="1000" dirty="0">
              <a:sym typeface="+mn-lt"/>
            </a:endParaRPr>
          </a:p>
        </p:txBody>
      </p:sp>
      <p:sp useBgFill="1">
        <p:nvSpPr>
          <p:cNvPr id="201" name="テキスト プレースホルダ 9"/>
          <p:cNvSpPr>
            <a:spLocks noGrp="1"/>
          </p:cNvSpPr>
          <p:nvPr>
            <p:custDataLst>
              <p:tags r:id="rId12"/>
            </p:custDataLst>
          </p:nvPr>
        </p:nvSpPr>
        <p:spPr bwMode="gray">
          <a:xfrm>
            <a:off x="1047750" y="5937250"/>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0C7CBC8-E5F5-4CD4-94AA-AF3375E14006}" type="datetime'''3''''''''''''''''''''''''''.''''''''''''''''0'''''''''">
              <a:rPr kumimoji="0" lang="en-US" altLang="en-US" sz="1000" smtClean="0">
                <a:sym typeface="+mn-lt"/>
              </a:rPr>
              <a:pPr marL="0" indent="0">
                <a:spcBef>
                  <a:spcPct val="0"/>
                </a:spcBef>
                <a:buNone/>
              </a:pPr>
              <a:t>3.0</a:t>
            </a:fld>
            <a:endParaRPr kumimoji="0" lang="ja-JP" altLang="en-US" sz="1000" dirty="0">
              <a:sym typeface="+mn-lt"/>
            </a:endParaRPr>
          </a:p>
        </p:txBody>
      </p:sp>
      <p:sp>
        <p:nvSpPr>
          <p:cNvPr id="25" name="テキスト プレースホルダ 9"/>
          <p:cNvSpPr>
            <a:spLocks noGrp="1"/>
          </p:cNvSpPr>
          <p:nvPr>
            <p:custDataLst>
              <p:tags r:id="rId13"/>
            </p:custDataLst>
          </p:nvPr>
        </p:nvSpPr>
        <p:spPr bwMode="auto">
          <a:xfrm>
            <a:off x="1373188"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884212-E2B2-49EC-B22C-6129FD54F59E}" type="datetime'''''''''''''''0''''''1'''''''''''''''''''''''''''">
              <a:rPr lang="ja-JP" altLang="en-US" sz="1000"/>
              <a:pPr marL="0" indent="0" algn="ctr">
                <a:spcBef>
                  <a:spcPct val="0"/>
                </a:spcBef>
                <a:buNone/>
              </a:pPr>
              <a:t>01</a:t>
            </a:fld>
            <a:endParaRPr kumimoji="0" lang="ja-JP" altLang="en-US" sz="1000" dirty="0">
              <a:sym typeface="+mn-lt"/>
            </a:endParaRPr>
          </a:p>
        </p:txBody>
      </p:sp>
      <p:sp>
        <p:nvSpPr>
          <p:cNvPr id="32" name="テキスト プレースホルダ 9"/>
          <p:cNvSpPr>
            <a:spLocks noGrp="1"/>
          </p:cNvSpPr>
          <p:nvPr>
            <p:custDataLst>
              <p:tags r:id="rId14"/>
            </p:custDataLst>
          </p:nvPr>
        </p:nvSpPr>
        <p:spPr bwMode="auto">
          <a:xfrm>
            <a:off x="4056063"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BCD806-EB7A-4A07-AB6C-982D54151D0F}" type="datetime'0''''''''''8'''''''''''''''''''">
              <a:rPr lang="ja-JP" altLang="en-US" sz="1000"/>
              <a:pPr marL="0" indent="0" algn="ctr">
                <a:spcBef>
                  <a:spcPct val="0"/>
                </a:spcBef>
                <a:buNone/>
              </a:pPr>
              <a:t>08</a:t>
            </a:fld>
            <a:endParaRPr kumimoji="0" lang="ja-JP" altLang="en-US" sz="1000" dirty="0">
              <a:sym typeface="+mn-lt"/>
            </a:endParaRPr>
          </a:p>
        </p:txBody>
      </p:sp>
      <p:sp>
        <p:nvSpPr>
          <p:cNvPr id="30" name="テキスト プレースホルダ 9"/>
          <p:cNvSpPr>
            <a:spLocks noGrp="1"/>
          </p:cNvSpPr>
          <p:nvPr>
            <p:custDataLst>
              <p:tags r:id="rId15"/>
            </p:custDataLst>
          </p:nvPr>
        </p:nvSpPr>
        <p:spPr bwMode="auto">
          <a:xfrm>
            <a:off x="3289300"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ADB194-1A01-4020-820D-520B53616BC8}" type="datetime'''''''''06'''''''''''''''''''''''''''''''''''''''''''''''">
              <a:rPr lang="ja-JP" altLang="en-US" sz="1000"/>
              <a:pPr marL="0" indent="0" algn="ctr">
                <a:spcBef>
                  <a:spcPct val="0"/>
                </a:spcBef>
                <a:buNone/>
              </a:pPr>
              <a:t>06</a:t>
            </a:fld>
            <a:endParaRPr kumimoji="0" lang="ja-JP" altLang="en-US" sz="1000" dirty="0">
              <a:sym typeface="+mn-lt"/>
            </a:endParaRPr>
          </a:p>
        </p:txBody>
      </p:sp>
      <p:sp useBgFill="1">
        <p:nvSpPr>
          <p:cNvPr id="190" name="テキスト プレースホルダ 9"/>
          <p:cNvSpPr>
            <a:spLocks noGrp="1"/>
          </p:cNvSpPr>
          <p:nvPr>
            <p:custDataLst>
              <p:tags r:id="rId16"/>
            </p:custDataLst>
          </p:nvPr>
        </p:nvSpPr>
        <p:spPr bwMode="gray">
          <a:xfrm>
            <a:off x="1728788" y="5607050"/>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B2B2AF-2671-4951-8751-C51A1DFF342E}" type="datetime'''''''''''''''''''''''''''''''''5.''7'''''''''''''''''''">
              <a:rPr kumimoji="0" lang="en-US" altLang="en-US" sz="1000" smtClean="0">
                <a:sym typeface="+mn-lt"/>
              </a:rPr>
              <a:pPr marL="0" indent="0" algn="ctr">
                <a:spcBef>
                  <a:spcPct val="0"/>
                </a:spcBef>
                <a:buNone/>
              </a:pPr>
              <a:t>5.7</a:t>
            </a:fld>
            <a:endParaRPr kumimoji="0" lang="ja-JP" altLang="en-US" sz="1000" dirty="0">
              <a:sym typeface="+mn-lt"/>
            </a:endParaRPr>
          </a:p>
        </p:txBody>
      </p:sp>
      <p:sp useBgFill="1">
        <p:nvSpPr>
          <p:cNvPr id="202" name="テキスト プレースホルダ 9"/>
          <p:cNvSpPr>
            <a:spLocks noGrp="1"/>
          </p:cNvSpPr>
          <p:nvPr>
            <p:custDataLst>
              <p:tags r:id="rId17"/>
            </p:custDataLst>
          </p:nvPr>
        </p:nvSpPr>
        <p:spPr bwMode="gray">
          <a:xfrm>
            <a:off x="1349375" y="5949950"/>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20A0C47-F816-42A4-838F-621212A1D956}" type="datetime'''''''''3''''.''''''''''''''''''1'''''''''''''">
              <a:rPr kumimoji="0" lang="en-US" altLang="en-US" sz="1000" smtClean="0">
                <a:sym typeface="+mn-lt"/>
              </a:rPr>
              <a:pPr marL="0" indent="0">
                <a:spcBef>
                  <a:spcPct val="0"/>
                </a:spcBef>
                <a:buNone/>
              </a:pPr>
              <a:t>3.1</a:t>
            </a:fld>
            <a:endParaRPr kumimoji="0" lang="ja-JP" altLang="en-US" sz="1000" dirty="0">
              <a:sym typeface="+mn-lt"/>
            </a:endParaRPr>
          </a:p>
        </p:txBody>
      </p:sp>
      <p:sp useBgFill="1">
        <p:nvSpPr>
          <p:cNvPr id="207" name="テキスト プレースホルダ 9"/>
          <p:cNvSpPr>
            <a:spLocks noGrp="1"/>
          </p:cNvSpPr>
          <p:nvPr>
            <p:custDataLst>
              <p:tags r:id="rId18"/>
            </p:custDataLst>
          </p:nvPr>
        </p:nvSpPr>
        <p:spPr bwMode="gray">
          <a:xfrm>
            <a:off x="3230563" y="5902325"/>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35442C7-A93C-47E1-BB57-52D70292BF99}" type="datetime'''''''''''''''''''''''''''4.''''''''''''''''''''''''''''''''3'">
              <a:rPr kumimoji="0" lang="en-US" altLang="en-US" sz="1000" smtClean="0">
                <a:sym typeface="+mn-lt"/>
              </a:rPr>
              <a:pPr marL="0" indent="0">
                <a:spcBef>
                  <a:spcPct val="0"/>
                </a:spcBef>
                <a:buNone/>
              </a:pPr>
              <a:t>4.3</a:t>
            </a:fld>
            <a:endParaRPr kumimoji="0" lang="ja-JP" altLang="en-US" sz="1000" dirty="0">
              <a:sym typeface="+mn-lt"/>
            </a:endParaRPr>
          </a:p>
        </p:txBody>
      </p:sp>
      <p:sp>
        <p:nvSpPr>
          <p:cNvPr id="26" name="テキスト プレースホルダ 9"/>
          <p:cNvSpPr>
            <a:spLocks noGrp="1"/>
          </p:cNvSpPr>
          <p:nvPr>
            <p:custDataLst>
              <p:tags r:id="rId19"/>
            </p:custDataLst>
          </p:nvPr>
        </p:nvSpPr>
        <p:spPr bwMode="auto">
          <a:xfrm>
            <a:off x="1757363"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A4CCB6-8FEB-4897-8B58-43A9850D0435}" type="datetime'''''0''''''''''''''''''''''''''''2'''''''''''''''''''">
              <a:rPr lang="ja-JP" altLang="en-US" sz="1000"/>
              <a:pPr marL="0" indent="0" algn="ctr">
                <a:spcBef>
                  <a:spcPct val="0"/>
                </a:spcBef>
                <a:buNone/>
              </a:pPr>
              <a:t>02</a:t>
            </a:fld>
            <a:endParaRPr kumimoji="0" lang="ja-JP" altLang="en-US" sz="1000" dirty="0">
              <a:sym typeface="+mn-lt"/>
            </a:endParaRPr>
          </a:p>
        </p:txBody>
      </p:sp>
      <p:sp useBgFill="1">
        <p:nvSpPr>
          <p:cNvPr id="204" name="テキスト プレースホルダ 9"/>
          <p:cNvSpPr>
            <a:spLocks noGrp="1"/>
          </p:cNvSpPr>
          <p:nvPr>
            <p:custDataLst>
              <p:tags r:id="rId20"/>
            </p:custDataLst>
          </p:nvPr>
        </p:nvSpPr>
        <p:spPr bwMode="gray">
          <a:xfrm>
            <a:off x="2065338" y="5889625"/>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83D95EF-9B0E-4629-A39F-2A4AF2B2FE11}" type="datetime'''''3''''''''''''''.''''''''''''''''''''''5'''''''''">
              <a:rPr kumimoji="0" lang="en-US" altLang="en-US" sz="1000" smtClean="0">
                <a:sym typeface="+mn-lt"/>
              </a:rPr>
              <a:pPr marL="0" indent="0">
                <a:spcBef>
                  <a:spcPct val="0"/>
                </a:spcBef>
                <a:buNone/>
              </a:pPr>
              <a:t>3.5</a:t>
            </a:fld>
            <a:endParaRPr kumimoji="0" lang="ja-JP" altLang="en-US" sz="1000" dirty="0">
              <a:sym typeface="+mn-lt"/>
            </a:endParaRPr>
          </a:p>
        </p:txBody>
      </p:sp>
      <p:sp useBgFill="1">
        <p:nvSpPr>
          <p:cNvPr id="296" name="テキスト プレースホルダ 9"/>
          <p:cNvSpPr>
            <a:spLocks noGrp="1"/>
          </p:cNvSpPr>
          <p:nvPr>
            <p:custDataLst>
              <p:tags r:id="rId21"/>
            </p:custDataLst>
          </p:nvPr>
        </p:nvSpPr>
        <p:spPr bwMode="gray">
          <a:xfrm>
            <a:off x="2111375" y="5600700"/>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ABB587-3606-4B05-936B-36A6FF12F5FB}" type="datetime'''''''''''''5''''.''''''''''''''''''''''9'''''''">
              <a:rPr kumimoji="0" lang="en-US" altLang="en-US" sz="1000" smtClean="0">
                <a:sym typeface="+mn-lt"/>
              </a:rPr>
              <a:pPr marL="0" indent="0" algn="ctr">
                <a:spcBef>
                  <a:spcPct val="0"/>
                </a:spcBef>
                <a:buNone/>
              </a:pPr>
              <a:t>5.9</a:t>
            </a:fld>
            <a:endParaRPr kumimoji="0" lang="ja-JP" altLang="en-US" sz="1000" dirty="0">
              <a:sym typeface="+mn-lt"/>
            </a:endParaRPr>
          </a:p>
        </p:txBody>
      </p:sp>
      <p:sp>
        <p:nvSpPr>
          <p:cNvPr id="27" name="テキスト プレースホルダ 9"/>
          <p:cNvSpPr>
            <a:spLocks noGrp="1"/>
          </p:cNvSpPr>
          <p:nvPr>
            <p:custDataLst>
              <p:tags r:id="rId22"/>
            </p:custDataLst>
          </p:nvPr>
        </p:nvSpPr>
        <p:spPr bwMode="auto">
          <a:xfrm>
            <a:off x="2139950"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ACC07-46A5-4FD8-A80D-CD4E8368522A}" type="datetime'''''''''''''''''0''''''''''''''''''''''''''3'''''''''''''">
              <a:rPr lang="ja-JP" altLang="en-US" sz="1000"/>
              <a:pPr marL="0" indent="0" algn="ctr">
                <a:spcBef>
                  <a:spcPct val="0"/>
                </a:spcBef>
                <a:buNone/>
              </a:pPr>
              <a:t>03</a:t>
            </a:fld>
            <a:endParaRPr kumimoji="0" lang="ja-JP" altLang="en-US" sz="1000" dirty="0">
              <a:sym typeface="+mn-lt"/>
            </a:endParaRPr>
          </a:p>
        </p:txBody>
      </p:sp>
      <p:sp useBgFill="1">
        <p:nvSpPr>
          <p:cNvPr id="194" name="テキスト プレースホルダ 9"/>
          <p:cNvSpPr>
            <a:spLocks noGrp="1"/>
          </p:cNvSpPr>
          <p:nvPr>
            <p:custDataLst>
              <p:tags r:id="rId23"/>
            </p:custDataLst>
          </p:nvPr>
        </p:nvSpPr>
        <p:spPr bwMode="gray">
          <a:xfrm>
            <a:off x="3260725" y="5586413"/>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6F9982-4C40-4596-B132-46C9F601618D}" type="datetime'''''''6''.''''''''3'''''''''''''''''''''''''''''''''''''''''">
              <a:rPr kumimoji="0" lang="en-US" altLang="en-US" sz="1000" smtClean="0">
                <a:sym typeface="+mn-lt"/>
              </a:rPr>
              <a:pPr marL="0" indent="0" algn="ctr">
                <a:spcBef>
                  <a:spcPct val="0"/>
                </a:spcBef>
                <a:buNone/>
              </a:pPr>
              <a:t>6.3</a:t>
            </a:fld>
            <a:endParaRPr kumimoji="0" lang="ja-JP" altLang="en-US" sz="1000" dirty="0">
              <a:sym typeface="+mn-lt"/>
            </a:endParaRPr>
          </a:p>
        </p:txBody>
      </p:sp>
      <p:sp useBgFill="1">
        <p:nvSpPr>
          <p:cNvPr id="205" name="テキスト プレースホルダ 9"/>
          <p:cNvSpPr>
            <a:spLocks noGrp="1"/>
          </p:cNvSpPr>
          <p:nvPr>
            <p:custDataLst>
              <p:tags r:id="rId24"/>
            </p:custDataLst>
          </p:nvPr>
        </p:nvSpPr>
        <p:spPr bwMode="gray">
          <a:xfrm>
            <a:off x="2489200" y="5919788"/>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7FD0A72-1213-4201-9823-E293D88DDCDD}" type="datetime'''''''''''3.''8'''''''''''''''''''">
              <a:rPr kumimoji="0" lang="en-US" altLang="en-US" sz="1000" smtClean="0">
                <a:sym typeface="+mn-lt"/>
              </a:rPr>
              <a:pPr marL="0" indent="0">
                <a:spcBef>
                  <a:spcPct val="0"/>
                </a:spcBef>
                <a:buNone/>
              </a:pPr>
              <a:t>3.8</a:t>
            </a:fld>
            <a:endParaRPr kumimoji="0" lang="ja-JP" altLang="en-US" sz="1000" dirty="0">
              <a:sym typeface="+mn-lt"/>
            </a:endParaRPr>
          </a:p>
        </p:txBody>
      </p:sp>
      <p:sp useBgFill="1">
        <p:nvSpPr>
          <p:cNvPr id="192" name="テキスト プレースホルダ 9"/>
          <p:cNvSpPr>
            <a:spLocks noGrp="1"/>
          </p:cNvSpPr>
          <p:nvPr>
            <p:custDataLst>
              <p:tags r:id="rId25"/>
            </p:custDataLst>
          </p:nvPr>
        </p:nvSpPr>
        <p:spPr bwMode="gray">
          <a:xfrm>
            <a:off x="2495550" y="5595938"/>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5D5BA6-AEB7-4CB1-976A-7163DF75FF9A}" type="datetime'''6''''''''''''''''''''''''''''''''''.''''0'''''''">
              <a:rPr kumimoji="0" lang="en-US" altLang="en-US" sz="1000" smtClean="0">
                <a:sym typeface="+mn-lt"/>
              </a:rPr>
              <a:pPr marL="0" indent="0" algn="ctr">
                <a:spcBef>
                  <a:spcPct val="0"/>
                </a:spcBef>
                <a:buNone/>
              </a:pPr>
              <a:t>6.0</a:t>
            </a:fld>
            <a:endParaRPr kumimoji="0" lang="ja-JP" altLang="en-US" sz="1000" dirty="0">
              <a:sym typeface="+mn-lt"/>
            </a:endParaRPr>
          </a:p>
        </p:txBody>
      </p:sp>
      <p:sp>
        <p:nvSpPr>
          <p:cNvPr id="28" name="テキスト プレースホルダ 9"/>
          <p:cNvSpPr>
            <a:spLocks noGrp="1"/>
          </p:cNvSpPr>
          <p:nvPr>
            <p:custDataLst>
              <p:tags r:id="rId26"/>
            </p:custDataLst>
          </p:nvPr>
        </p:nvSpPr>
        <p:spPr bwMode="auto">
          <a:xfrm>
            <a:off x="2524125"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E1E105-3A34-4D97-8DEC-4D46CE0A4407}" type="datetime'0''''''''''''''''''''''''''''''''''4'''''">
              <a:rPr lang="ja-JP" altLang="en-US" sz="1000"/>
              <a:pPr marL="0" indent="0" algn="ctr">
                <a:spcBef>
                  <a:spcPct val="0"/>
                </a:spcBef>
                <a:buNone/>
              </a:pPr>
              <a:t>04</a:t>
            </a:fld>
            <a:endParaRPr kumimoji="0" lang="ja-JP" altLang="en-US" sz="1000" dirty="0">
              <a:sym typeface="+mn-lt"/>
            </a:endParaRPr>
          </a:p>
        </p:txBody>
      </p:sp>
      <p:sp useBgFill="1">
        <p:nvSpPr>
          <p:cNvPr id="206" name="テキスト プレースホルダ 9"/>
          <p:cNvSpPr>
            <a:spLocks noGrp="1"/>
          </p:cNvSpPr>
          <p:nvPr>
            <p:custDataLst>
              <p:tags r:id="rId27"/>
            </p:custDataLst>
          </p:nvPr>
        </p:nvSpPr>
        <p:spPr bwMode="gray">
          <a:xfrm>
            <a:off x="2847975" y="5916613"/>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2A0AAC6-EE82-40C9-A814-79E9AEA8C7DA}" type="datetime'''''''4''''''''''''''''''.''''''''0'''''''''''''''''">
              <a:rPr kumimoji="0" lang="en-US" altLang="en-US" sz="1000" smtClean="0">
                <a:sym typeface="+mn-lt"/>
              </a:rPr>
              <a:pPr marL="0" indent="0">
                <a:spcBef>
                  <a:spcPct val="0"/>
                </a:spcBef>
                <a:buNone/>
              </a:pPr>
              <a:t>4.0</a:t>
            </a:fld>
            <a:endParaRPr kumimoji="0" lang="ja-JP" altLang="en-US" sz="1000" dirty="0">
              <a:sym typeface="+mn-lt"/>
            </a:endParaRPr>
          </a:p>
        </p:txBody>
      </p:sp>
      <p:sp useBgFill="1">
        <p:nvSpPr>
          <p:cNvPr id="193" name="テキスト プレースホルダ 9"/>
          <p:cNvSpPr>
            <a:spLocks noGrp="1"/>
          </p:cNvSpPr>
          <p:nvPr>
            <p:custDataLst>
              <p:tags r:id="rId28"/>
            </p:custDataLst>
          </p:nvPr>
        </p:nvSpPr>
        <p:spPr bwMode="gray">
          <a:xfrm>
            <a:off x="2878138" y="5592763"/>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B8091E-C74F-4A2E-83B8-12B464F1A452}" type="datetime'''''''''''6''''''''''''''''''''.''''''''''''''''''1'''">
              <a:rPr kumimoji="0" lang="en-US" altLang="en-US" sz="1000" smtClean="0">
                <a:sym typeface="+mn-lt"/>
              </a:rPr>
              <a:pPr marL="0" indent="0" algn="ctr">
                <a:spcBef>
                  <a:spcPct val="0"/>
                </a:spcBef>
                <a:buNone/>
              </a:pPr>
              <a:t>6.1</a:t>
            </a:fld>
            <a:endParaRPr kumimoji="0" lang="ja-JP" altLang="en-US" sz="1000" dirty="0">
              <a:sym typeface="+mn-lt"/>
            </a:endParaRPr>
          </a:p>
        </p:txBody>
      </p:sp>
      <p:sp>
        <p:nvSpPr>
          <p:cNvPr id="29" name="テキスト プレースホルダ 9"/>
          <p:cNvSpPr>
            <a:spLocks noGrp="1"/>
          </p:cNvSpPr>
          <p:nvPr>
            <p:custDataLst>
              <p:tags r:id="rId29"/>
            </p:custDataLst>
          </p:nvPr>
        </p:nvSpPr>
        <p:spPr bwMode="auto">
          <a:xfrm>
            <a:off x="2906713"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90A1C4-4CE9-4B69-A9ED-4C280A7FCBD6}" type="datetime'''''''''''0''''''5'''''''''''''''''''''''''''''''">
              <a:rPr lang="ja-JP" altLang="en-US" sz="1000"/>
              <a:pPr marL="0" indent="0" algn="ctr">
                <a:spcBef>
                  <a:spcPct val="0"/>
                </a:spcBef>
                <a:buNone/>
              </a:pPr>
              <a:t>05</a:t>
            </a:fld>
            <a:endParaRPr kumimoji="0" lang="ja-JP" altLang="en-US" sz="1000" dirty="0">
              <a:sym typeface="+mn-lt"/>
            </a:endParaRPr>
          </a:p>
        </p:txBody>
      </p:sp>
      <p:sp useBgFill="1">
        <p:nvSpPr>
          <p:cNvPr id="195" name="テキスト プレースホルダ 9"/>
          <p:cNvSpPr>
            <a:spLocks noGrp="1"/>
          </p:cNvSpPr>
          <p:nvPr>
            <p:custDataLst>
              <p:tags r:id="rId30"/>
            </p:custDataLst>
          </p:nvPr>
        </p:nvSpPr>
        <p:spPr bwMode="gray">
          <a:xfrm>
            <a:off x="3644900" y="5578475"/>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323406-135A-4F49-B184-B3C8E78B2E4E}" type="datetime'''''''''''''''6''''''''.''''''5'''''''''''''''''''''''''''">
              <a:rPr kumimoji="0" lang="en-US" altLang="en-US" sz="1000" smtClean="0">
                <a:sym typeface="+mn-lt"/>
              </a:rPr>
              <a:pPr marL="0" indent="0" algn="ctr">
                <a:spcBef>
                  <a:spcPct val="0"/>
                </a:spcBef>
                <a:buNone/>
              </a:pPr>
              <a:t>6.5</a:t>
            </a:fld>
            <a:endParaRPr kumimoji="0" lang="ja-JP" altLang="en-US" sz="1000" dirty="0">
              <a:sym typeface="+mn-lt"/>
            </a:endParaRPr>
          </a:p>
        </p:txBody>
      </p:sp>
      <p:sp>
        <p:nvSpPr>
          <p:cNvPr id="31" name="テキスト プレースホルダ 9"/>
          <p:cNvSpPr>
            <a:spLocks noGrp="1"/>
          </p:cNvSpPr>
          <p:nvPr>
            <p:custDataLst>
              <p:tags r:id="rId31"/>
            </p:custDataLst>
          </p:nvPr>
        </p:nvSpPr>
        <p:spPr bwMode="auto">
          <a:xfrm>
            <a:off x="3673475"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31B684-E100-4360-8321-5A2B4BB75D49}" type="datetime'''''0''''''''''7'''''''''''''''''''''''''''''''''''''''">
              <a:rPr lang="ja-JP" altLang="en-US" sz="1000"/>
              <a:pPr marL="0" indent="0" algn="ctr">
                <a:spcBef>
                  <a:spcPct val="0"/>
                </a:spcBef>
                <a:buNone/>
              </a:pPr>
              <a:t>07</a:t>
            </a:fld>
            <a:endParaRPr kumimoji="0" lang="ja-JP" altLang="en-US" sz="1000" dirty="0">
              <a:sym typeface="+mn-lt"/>
            </a:endParaRPr>
          </a:p>
        </p:txBody>
      </p:sp>
      <p:sp useBgFill="1">
        <p:nvSpPr>
          <p:cNvPr id="215" name="テキスト プレースホルダ 9"/>
          <p:cNvSpPr>
            <a:spLocks noGrp="1"/>
          </p:cNvSpPr>
          <p:nvPr>
            <p:custDataLst>
              <p:tags r:id="rId32"/>
            </p:custDataLst>
          </p:nvPr>
        </p:nvSpPr>
        <p:spPr bwMode="gray">
          <a:xfrm>
            <a:off x="5561013" y="5922963"/>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076B3D-1E75-4607-9ADA-2578CCFFE321}" type="datetime'''''''''''''6''''''''''''''''''.''''''''''''''''''''''''1'''">
              <a:rPr kumimoji="0" lang="en-US" altLang="en-US" sz="1000" smtClean="0">
                <a:sym typeface="+mn-lt"/>
              </a:rPr>
              <a:pPr marL="0" indent="0" algn="ctr">
                <a:spcBef>
                  <a:spcPct val="0"/>
                </a:spcBef>
                <a:buNone/>
              </a:pPr>
              <a:t>6.1</a:t>
            </a:fld>
            <a:endParaRPr kumimoji="0" lang="ja-JP" altLang="en-US" sz="1000" dirty="0">
              <a:sym typeface="+mn-lt"/>
            </a:endParaRPr>
          </a:p>
        </p:txBody>
      </p:sp>
      <p:sp useBgFill="1">
        <p:nvSpPr>
          <p:cNvPr id="196" name="テキスト プレースホルダ 9"/>
          <p:cNvSpPr>
            <a:spLocks noGrp="1"/>
          </p:cNvSpPr>
          <p:nvPr>
            <p:custDataLst>
              <p:tags r:id="rId33"/>
            </p:custDataLst>
          </p:nvPr>
        </p:nvSpPr>
        <p:spPr bwMode="gray">
          <a:xfrm>
            <a:off x="4027488" y="5568950"/>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A2778E-B9F7-474B-A801-C1898D293B89}" type="datetime'''''6''''.''''''''''''''''''''8'''''''">
              <a:rPr kumimoji="0" lang="en-US" altLang="en-US" sz="1000" smtClean="0">
                <a:sym typeface="+mn-lt"/>
              </a:rPr>
              <a:pPr marL="0" indent="0" algn="ctr">
                <a:spcBef>
                  <a:spcPct val="0"/>
                </a:spcBef>
                <a:buNone/>
              </a:pPr>
              <a:t>6.8</a:t>
            </a:fld>
            <a:endParaRPr kumimoji="0" lang="ja-JP" altLang="en-US" sz="1000" dirty="0">
              <a:sym typeface="+mn-lt"/>
            </a:endParaRPr>
          </a:p>
        </p:txBody>
      </p:sp>
      <p:sp>
        <p:nvSpPr>
          <p:cNvPr id="33" name="テキスト プレースホルダ 9"/>
          <p:cNvSpPr>
            <a:spLocks noGrp="1"/>
          </p:cNvSpPr>
          <p:nvPr>
            <p:custDataLst>
              <p:tags r:id="rId34"/>
            </p:custDataLst>
          </p:nvPr>
        </p:nvSpPr>
        <p:spPr bwMode="auto">
          <a:xfrm>
            <a:off x="4438650"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4CD033-74AF-4AFC-8981-4884DFB14A9F}" type="datetime'''''0''''''''''''''''''''''''''''''9'''''''">
              <a:rPr lang="ja-JP" altLang="en-US" sz="1000"/>
              <a:pPr marL="0" indent="0" algn="ctr">
                <a:spcBef>
                  <a:spcPct val="0"/>
                </a:spcBef>
                <a:buNone/>
              </a:pPr>
              <a:t>09</a:t>
            </a:fld>
            <a:endParaRPr kumimoji="0" lang="ja-JP" altLang="en-US" sz="1000" dirty="0">
              <a:sym typeface="+mn-lt"/>
            </a:endParaRPr>
          </a:p>
        </p:txBody>
      </p:sp>
      <p:sp useBgFill="1">
        <p:nvSpPr>
          <p:cNvPr id="211" name="テキスト プレースホルダ 9"/>
          <p:cNvSpPr>
            <a:spLocks noGrp="1"/>
          </p:cNvSpPr>
          <p:nvPr>
            <p:custDataLst>
              <p:tags r:id="rId35"/>
            </p:custDataLst>
          </p:nvPr>
        </p:nvSpPr>
        <p:spPr bwMode="gray">
          <a:xfrm>
            <a:off x="4794250" y="5948363"/>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E4B748-A9A2-4F81-ABDD-617AAE2ACEFA}" type="datetime'''''''''''''''''''''''''5''''''.''4'''''''''''''''''''''''">
              <a:rPr kumimoji="0" lang="en-US" altLang="en-US" sz="1000" smtClean="0">
                <a:sym typeface="+mn-lt"/>
              </a:rPr>
              <a:pPr marL="0" indent="0" algn="ctr">
                <a:spcBef>
                  <a:spcPct val="0"/>
                </a:spcBef>
                <a:buNone/>
              </a:pPr>
              <a:t>5.4</a:t>
            </a:fld>
            <a:endParaRPr kumimoji="0" lang="ja-JP" altLang="en-US" sz="1000" dirty="0">
              <a:sym typeface="+mn-lt"/>
            </a:endParaRPr>
          </a:p>
        </p:txBody>
      </p:sp>
      <p:sp>
        <p:nvSpPr>
          <p:cNvPr id="35" name="テキスト プレースホルダ 9"/>
          <p:cNvSpPr>
            <a:spLocks noGrp="1"/>
          </p:cNvSpPr>
          <p:nvPr>
            <p:custDataLst>
              <p:tags r:id="rId36"/>
            </p:custDataLst>
          </p:nvPr>
        </p:nvSpPr>
        <p:spPr bwMode="auto">
          <a:xfrm>
            <a:off x="5205413"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FABC71-5B43-4DC5-B635-B275C33DA09D}" type="datetime'''''''1''''''''''''''''''''''''1'''''">
              <a:rPr lang="ja-JP" altLang="en-US" sz="1000"/>
              <a:pPr marL="0" indent="0" algn="ctr">
                <a:spcBef>
                  <a:spcPct val="0"/>
                </a:spcBef>
                <a:buNone/>
              </a:pPr>
              <a:t>11</a:t>
            </a:fld>
            <a:endParaRPr kumimoji="0" lang="ja-JP" altLang="en-US" sz="1000" dirty="0">
              <a:sym typeface="+mn-lt"/>
            </a:endParaRPr>
          </a:p>
        </p:txBody>
      </p:sp>
      <p:sp>
        <p:nvSpPr>
          <p:cNvPr id="43" name="テキスト プレースホルダ 9"/>
          <p:cNvSpPr>
            <a:spLocks noGrp="1"/>
          </p:cNvSpPr>
          <p:nvPr>
            <p:custDataLst>
              <p:tags r:id="rId37"/>
            </p:custDataLst>
          </p:nvPr>
        </p:nvSpPr>
        <p:spPr bwMode="auto">
          <a:xfrm>
            <a:off x="8270875"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0A0E0D-6CB0-40E9-B24C-64B47ED27C20}" type="datetime'''''1''9'''''''''''''''''''''''''''''''''''''''''''">
              <a:rPr lang="ja-JP" altLang="en-US" sz="1000"/>
              <a:pPr marL="0" indent="0" algn="ctr">
                <a:spcBef>
                  <a:spcPct val="0"/>
                </a:spcBef>
                <a:buNone/>
              </a:pPr>
              <a:t>19</a:t>
            </a:fld>
            <a:endParaRPr kumimoji="0" lang="ja-JP" altLang="en-US" sz="1000" dirty="0">
              <a:sym typeface="+mn-lt"/>
            </a:endParaRPr>
          </a:p>
        </p:txBody>
      </p:sp>
      <p:sp>
        <p:nvSpPr>
          <p:cNvPr id="36" name="テキスト プレースホルダ 9"/>
          <p:cNvSpPr>
            <a:spLocks noGrp="1"/>
          </p:cNvSpPr>
          <p:nvPr>
            <p:custDataLst>
              <p:tags r:id="rId38"/>
            </p:custDataLst>
          </p:nvPr>
        </p:nvSpPr>
        <p:spPr bwMode="auto">
          <a:xfrm>
            <a:off x="5589588"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D11F7B-46C2-4BFE-A8FF-E4AE51B97A08}" type="datetime'''''1''''''''''''''2'''''''''''''''''''''''''''''''''''''''">
              <a:rPr lang="ja-JP" altLang="en-US" sz="1000"/>
              <a:pPr marL="0" indent="0" algn="ctr">
                <a:spcBef>
                  <a:spcPct val="0"/>
                </a:spcBef>
                <a:buNone/>
              </a:pPr>
              <a:t>12</a:t>
            </a:fld>
            <a:endParaRPr kumimoji="0" lang="ja-JP" altLang="en-US" sz="1000" dirty="0">
              <a:sym typeface="+mn-lt"/>
            </a:endParaRPr>
          </a:p>
        </p:txBody>
      </p:sp>
      <p:sp>
        <p:nvSpPr>
          <p:cNvPr id="130" name="テキスト プレースホルダ 9"/>
          <p:cNvSpPr>
            <a:spLocks noGrp="1"/>
          </p:cNvSpPr>
          <p:nvPr>
            <p:custDataLst>
              <p:tags r:id="rId39"/>
            </p:custDataLst>
          </p:nvPr>
        </p:nvSpPr>
        <p:spPr bwMode="auto">
          <a:xfrm>
            <a:off x="5972175"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C6BA70-2430-4E6F-801C-8DF76F1F4670}" type="datetime'''1''''''''''''''''''''''''''3'''''''''''''''''''''''''">
              <a:rPr lang="ja-JP" altLang="en-US" sz="1000" smtClean="0"/>
              <a:pPr marL="0" indent="0" algn="ctr">
                <a:spcBef>
                  <a:spcPct val="0"/>
                </a:spcBef>
                <a:buNone/>
              </a:pPr>
              <a:t>13</a:t>
            </a:fld>
            <a:endParaRPr kumimoji="0" lang="ja-JP" altLang="en-US" sz="1000" dirty="0">
              <a:sym typeface="+mn-lt"/>
            </a:endParaRPr>
          </a:p>
        </p:txBody>
      </p:sp>
      <p:sp>
        <p:nvSpPr>
          <p:cNvPr id="38" name="テキスト プレースホルダ 9"/>
          <p:cNvSpPr>
            <a:spLocks noGrp="1"/>
          </p:cNvSpPr>
          <p:nvPr>
            <p:custDataLst>
              <p:tags r:id="rId40"/>
            </p:custDataLst>
          </p:nvPr>
        </p:nvSpPr>
        <p:spPr bwMode="auto">
          <a:xfrm>
            <a:off x="6354763"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CE634A-3465-43CD-9C66-682DB7228339}" type="datetime'''''''''1''''''''''''''''''4'''''''''''''''''''''''''''''''''">
              <a:rPr lang="ja-JP" altLang="en-US" sz="1000"/>
              <a:pPr marL="0" indent="0" algn="ctr">
                <a:spcBef>
                  <a:spcPct val="0"/>
                </a:spcBef>
                <a:buNone/>
              </a:pPr>
              <a:t>14</a:t>
            </a:fld>
            <a:endParaRPr kumimoji="0" lang="ja-JP" altLang="en-US" sz="1000" dirty="0">
              <a:sym typeface="+mn-lt"/>
            </a:endParaRPr>
          </a:p>
        </p:txBody>
      </p:sp>
      <p:sp>
        <p:nvSpPr>
          <p:cNvPr id="39" name="テキスト プレースホルダ 9"/>
          <p:cNvSpPr>
            <a:spLocks noGrp="1"/>
          </p:cNvSpPr>
          <p:nvPr>
            <p:custDataLst>
              <p:tags r:id="rId41"/>
            </p:custDataLst>
          </p:nvPr>
        </p:nvSpPr>
        <p:spPr bwMode="auto">
          <a:xfrm>
            <a:off x="6738938"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13AA94-E884-4AAA-A50F-1298073ECDEF}" type="datetime'''''''''1''''''5'''''''''''''''''''''''''''">
              <a:rPr lang="ja-JP" altLang="en-US" sz="1000"/>
              <a:pPr marL="0" indent="0" algn="ctr">
                <a:spcBef>
                  <a:spcPct val="0"/>
                </a:spcBef>
                <a:buNone/>
              </a:pPr>
              <a:t>15</a:t>
            </a:fld>
            <a:endParaRPr kumimoji="0" lang="ja-JP" altLang="en-US" sz="1000" dirty="0">
              <a:sym typeface="+mn-lt"/>
            </a:endParaRPr>
          </a:p>
        </p:txBody>
      </p:sp>
      <p:sp>
        <p:nvSpPr>
          <p:cNvPr id="41" name="テキスト プレースホルダ 9"/>
          <p:cNvSpPr>
            <a:spLocks noGrp="1"/>
          </p:cNvSpPr>
          <p:nvPr>
            <p:custDataLst>
              <p:tags r:id="rId42"/>
            </p:custDataLst>
          </p:nvPr>
        </p:nvSpPr>
        <p:spPr bwMode="auto">
          <a:xfrm>
            <a:off x="7504113"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149903-009A-46B9-8F81-7CE54556406A}" type="datetime'''1''''''''''''7'''''''''''''''''''''''''''''''''''">
              <a:rPr lang="ja-JP" altLang="en-US" sz="1000"/>
              <a:pPr marL="0" indent="0" algn="ctr">
                <a:spcBef>
                  <a:spcPct val="0"/>
                </a:spcBef>
                <a:buNone/>
              </a:pPr>
              <a:t>17</a:t>
            </a:fld>
            <a:endParaRPr kumimoji="0" lang="ja-JP" altLang="en-US" sz="1000" dirty="0">
              <a:sym typeface="+mn-lt"/>
            </a:endParaRPr>
          </a:p>
        </p:txBody>
      </p:sp>
      <p:sp>
        <p:nvSpPr>
          <p:cNvPr id="40" name="テキスト プレースホルダ 9"/>
          <p:cNvSpPr>
            <a:spLocks noGrp="1"/>
          </p:cNvSpPr>
          <p:nvPr>
            <p:custDataLst>
              <p:tags r:id="rId43"/>
            </p:custDataLst>
          </p:nvPr>
        </p:nvSpPr>
        <p:spPr bwMode="auto">
          <a:xfrm>
            <a:off x="7121525"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E4985E-6F32-4251-A985-A5E8B019F7EC}" type="datetime'''''''''''1''''''6'''''''''''''''''''''''''''''''''''''''">
              <a:rPr lang="ja-JP" altLang="en-US" sz="1000"/>
              <a:pPr marL="0" indent="0" algn="ctr">
                <a:spcBef>
                  <a:spcPct val="0"/>
                </a:spcBef>
                <a:buNone/>
              </a:pPr>
              <a:t>16</a:t>
            </a:fld>
            <a:endParaRPr kumimoji="0" lang="ja-JP" altLang="en-US" sz="1000" dirty="0">
              <a:sym typeface="+mn-lt"/>
            </a:endParaRPr>
          </a:p>
        </p:txBody>
      </p:sp>
      <p:sp>
        <p:nvSpPr>
          <p:cNvPr id="42" name="テキスト プレースホルダ 9"/>
          <p:cNvSpPr>
            <a:spLocks noGrp="1"/>
          </p:cNvSpPr>
          <p:nvPr>
            <p:custDataLst>
              <p:tags r:id="rId44"/>
            </p:custDataLst>
          </p:nvPr>
        </p:nvSpPr>
        <p:spPr bwMode="auto">
          <a:xfrm>
            <a:off x="7888288"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E7F80F-CD01-4FC5-9287-A670EFB6D59B}" type="datetime'''''''18'''''''''''''''''">
              <a:rPr lang="ja-JP" altLang="en-US" sz="1000"/>
              <a:pPr marL="0" indent="0" algn="ctr">
                <a:spcBef>
                  <a:spcPct val="0"/>
                </a:spcBef>
                <a:buNone/>
              </a:pPr>
              <a:t>18</a:t>
            </a:fld>
            <a:endParaRPr kumimoji="0" lang="ja-JP" altLang="en-US" sz="1000" dirty="0">
              <a:sym typeface="+mn-lt"/>
            </a:endParaRPr>
          </a:p>
        </p:txBody>
      </p:sp>
      <p:sp>
        <p:nvSpPr>
          <p:cNvPr id="44" name="テキスト プレースホルダ 9"/>
          <p:cNvSpPr>
            <a:spLocks noGrp="1"/>
          </p:cNvSpPr>
          <p:nvPr>
            <p:custDataLst>
              <p:tags r:id="rId45"/>
            </p:custDataLst>
          </p:nvPr>
        </p:nvSpPr>
        <p:spPr bwMode="auto">
          <a:xfrm>
            <a:off x="8655050"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65C471-4C96-4B98-BE36-4A129F7F31EC}" type="datetime'''''''''''''''''''''''''2''''''''''''''0'''''''''''''">
              <a:rPr lang="ja-JP" altLang="en-US" sz="1000"/>
              <a:pPr marL="0" indent="0" algn="ctr">
                <a:spcBef>
                  <a:spcPct val="0"/>
                </a:spcBef>
                <a:buNone/>
              </a:pPr>
              <a:t>20</a:t>
            </a:fld>
            <a:endParaRPr kumimoji="0" lang="ja-JP" altLang="en-US" sz="1000" dirty="0">
              <a:sym typeface="+mn-lt"/>
            </a:endParaRPr>
          </a:p>
        </p:txBody>
      </p:sp>
      <p:sp>
        <p:nvSpPr>
          <p:cNvPr id="101" name="テキスト プレースホルダ 9"/>
          <p:cNvSpPr>
            <a:spLocks noGrp="1"/>
          </p:cNvSpPr>
          <p:nvPr>
            <p:custDataLst>
              <p:tags r:id="rId46"/>
            </p:custDataLst>
          </p:nvPr>
        </p:nvSpPr>
        <p:spPr bwMode="auto">
          <a:xfrm>
            <a:off x="9037638" y="61547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29E510-B330-47FB-A35F-B9B2A2797F56}" type="datetime'''''2''''''''''''''''''''''''''1'''''''''''''''''''''''''''">
              <a:rPr lang="en-US" altLang="en-US" sz="1000" smtClean="0"/>
              <a:pPr marL="0" indent="0" algn="ctr">
                <a:spcBef>
                  <a:spcPct val="0"/>
                </a:spcBef>
                <a:buNone/>
              </a:pPr>
              <a:t>21</a:t>
            </a:fld>
            <a:endParaRPr kumimoji="0" lang="ja-JP" altLang="en-US" sz="1000" dirty="0">
              <a:sym typeface="+mn-lt"/>
            </a:endParaRPr>
          </a:p>
        </p:txBody>
      </p:sp>
      <p:cxnSp>
        <p:nvCxnSpPr>
          <p:cNvPr id="12" name="Straight Connector 11"/>
          <p:cNvCxnSpPr/>
          <p:nvPr>
            <p:custDataLst>
              <p:tags r:id="rId47"/>
            </p:custDataLst>
          </p:nvPr>
        </p:nvCxnSpPr>
        <p:spPr bwMode="gray">
          <a:xfrm>
            <a:off x="1598613" y="2671763"/>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8"/>
            </p:custDataLst>
          </p:nvPr>
        </p:nvCxnSpPr>
        <p:spPr bwMode="gray">
          <a:xfrm>
            <a:off x="1598613" y="2265363"/>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49"/>
            </p:custDataLst>
          </p:nvPr>
        </p:nvCxnSpPr>
        <p:spPr bwMode="gray">
          <a:xfrm>
            <a:off x="1598613" y="2468563"/>
            <a:ext cx="238125" cy="0"/>
          </a:xfrm>
          <a:prstGeom prst="line">
            <a:avLst/>
          </a:prstGeom>
          <a:ln w="9525" algn="ctr">
            <a:solidFill>
              <a:srgbClr val="3399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50"/>
            </p:custDataLst>
          </p:nvPr>
        </p:nvCxnSpPr>
        <p:spPr bwMode="gray">
          <a:xfrm>
            <a:off x="1598613" y="2874963"/>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51"/>
            </p:custDataLst>
          </p:nvPr>
        </p:nvCxnSpPr>
        <p:spPr bwMode="gray">
          <a:xfrm>
            <a:off x="1598613" y="3078163"/>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Oval 8"/>
          <p:cNvSpPr/>
          <p:nvPr>
            <p:custDataLst>
              <p:tags r:id="rId52"/>
            </p:custDataLst>
          </p:nvPr>
        </p:nvSpPr>
        <p:spPr bwMode="gray">
          <a:xfrm>
            <a:off x="1685925" y="2233613"/>
            <a:ext cx="63500" cy="635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Isosceles Triangle 12"/>
          <p:cNvSpPr/>
          <p:nvPr>
            <p:custDataLst>
              <p:tags r:id="rId53"/>
            </p:custDataLst>
          </p:nvPr>
        </p:nvSpPr>
        <p:spPr bwMode="gray">
          <a:xfrm>
            <a:off x="1685925" y="2640013"/>
            <a:ext cx="63500" cy="635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p:cNvSpPr/>
          <p:nvPr>
            <p:custDataLst>
              <p:tags r:id="rId54"/>
            </p:custDataLst>
          </p:nvPr>
        </p:nvSpPr>
        <p:spPr bwMode="gray">
          <a:xfrm>
            <a:off x="1685925" y="2436813"/>
            <a:ext cx="63500" cy="63500"/>
          </a:xfrm>
          <a:prstGeom prst="rect">
            <a:avLst/>
          </a:prstGeom>
          <a:solidFill>
            <a:srgbClr val="3399CC"/>
          </a:solidFill>
          <a:ln w="9525">
            <a:solidFill>
              <a:srgbClr val="33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Diamond 50"/>
          <p:cNvSpPr/>
          <p:nvPr>
            <p:custDataLst>
              <p:tags r:id="rId55"/>
            </p:custDataLst>
          </p:nvPr>
        </p:nvSpPr>
        <p:spPr bwMode="gray">
          <a:xfrm>
            <a:off x="1685925" y="2843213"/>
            <a:ext cx="63500" cy="635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Oval 52"/>
          <p:cNvSpPr/>
          <p:nvPr>
            <p:custDataLst>
              <p:tags r:id="rId56"/>
            </p:custDataLst>
          </p:nvPr>
        </p:nvSpPr>
        <p:spPr bwMode="gray">
          <a:xfrm>
            <a:off x="1685925" y="3046413"/>
            <a:ext cx="63500" cy="63500"/>
          </a:xfrm>
          <a:prstGeom prst="ellipse">
            <a:avLst/>
          </a:prstGeom>
          <a:solidFill>
            <a:srgbClr val="FFFFFF"/>
          </a:solidFill>
          <a:ln w="9525">
            <a:solidFill>
              <a:srgbClr val="CFA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プレースホルダ 9"/>
          <p:cNvSpPr>
            <a:spLocks noGrp="1"/>
          </p:cNvSpPr>
          <p:nvPr>
            <p:custDataLst>
              <p:tags r:id="rId57"/>
            </p:custDataLst>
          </p:nvPr>
        </p:nvSpPr>
        <p:spPr bwMode="auto">
          <a:xfrm>
            <a:off x="1895475" y="2193925"/>
            <a:ext cx="439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3AD87F6-CB71-4E4C-B696-4776D05B41BD}" type="datetime'''''''''''''エ''''''''''''''''''''アコン'''''">
              <a:rPr lang="ja-JP" altLang="en-US" sz="1000"/>
              <a:pPr marL="0" indent="0">
                <a:spcBef>
                  <a:spcPct val="0"/>
                </a:spcBef>
                <a:buNone/>
              </a:pPr>
              <a:t>エアコン</a:t>
            </a:fld>
            <a:endParaRPr kumimoji="0" lang="ja-JP" altLang="en-US" sz="1000" dirty="0">
              <a:sym typeface="+mn-lt"/>
            </a:endParaRPr>
          </a:p>
        </p:txBody>
      </p:sp>
      <p:sp>
        <p:nvSpPr>
          <p:cNvPr id="47" name="テキスト プレースホルダ 9"/>
          <p:cNvSpPr>
            <a:spLocks noGrp="1"/>
          </p:cNvSpPr>
          <p:nvPr>
            <p:custDataLst>
              <p:tags r:id="rId58"/>
            </p:custDataLst>
          </p:nvPr>
        </p:nvSpPr>
        <p:spPr bwMode="auto">
          <a:xfrm>
            <a:off x="1895475" y="2600325"/>
            <a:ext cx="5857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7193C28-F7E3-4795-8C3C-16E013019504}" type="datetime'''''''''''''''''電''''''''子レ''''''''''''ン''''''ジ'''''''''">
              <a:rPr lang="ja-JP" altLang="en-US" sz="1000"/>
              <a:pPr marL="0" indent="0">
                <a:spcBef>
                  <a:spcPct val="0"/>
                </a:spcBef>
                <a:buNone/>
              </a:pPr>
              <a:t>電子レンジ</a:t>
            </a:fld>
            <a:endParaRPr kumimoji="0" lang="ja-JP" altLang="en-US" sz="1000" dirty="0">
              <a:sym typeface="+mn-lt"/>
            </a:endParaRPr>
          </a:p>
        </p:txBody>
      </p:sp>
      <p:sp>
        <p:nvSpPr>
          <p:cNvPr id="46" name="テキスト プレースホルダ 9"/>
          <p:cNvSpPr>
            <a:spLocks noGrp="1"/>
          </p:cNvSpPr>
          <p:nvPr>
            <p:custDataLst>
              <p:tags r:id="rId59"/>
            </p:custDataLst>
          </p:nvPr>
        </p:nvSpPr>
        <p:spPr bwMode="auto">
          <a:xfrm>
            <a:off x="1895475" y="2397125"/>
            <a:ext cx="660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1CFE4E7-C315-4942-A911-650CCEA72ED8}" type="datetime'カ''''''''''ラ''''''''''''''''ー''''''''''''''''''テレ''ビ'''">
              <a:rPr lang="ja-JP" altLang="en-US" sz="1000"/>
              <a:pPr marL="0" indent="0">
                <a:spcBef>
                  <a:spcPct val="0"/>
                </a:spcBef>
                <a:buNone/>
              </a:pPr>
              <a:t>カラーテレビ</a:t>
            </a:fld>
            <a:endParaRPr kumimoji="0" lang="ja-JP" altLang="en-US" sz="1000" dirty="0">
              <a:sym typeface="+mn-lt"/>
            </a:endParaRPr>
          </a:p>
        </p:txBody>
      </p:sp>
      <p:sp>
        <p:nvSpPr>
          <p:cNvPr id="48" name="テキスト プレースホルダ 9"/>
          <p:cNvSpPr>
            <a:spLocks noGrp="1"/>
          </p:cNvSpPr>
          <p:nvPr>
            <p:custDataLst>
              <p:tags r:id="rId60"/>
            </p:custDataLst>
          </p:nvPr>
        </p:nvSpPr>
        <p:spPr bwMode="auto">
          <a:xfrm>
            <a:off x="1895475" y="28035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3B9765B-4077-4C2A-B9E2-C15F3BFDC6A2}" type="datetime'''''''''乗''''''用''''''''''車'''">
              <a:rPr lang="ja-JP" altLang="en-US" sz="1000"/>
              <a:pPr marL="0" indent="0">
                <a:spcBef>
                  <a:spcPct val="0"/>
                </a:spcBef>
                <a:buNone/>
              </a:pPr>
              <a:t>乗用車</a:t>
            </a:fld>
            <a:endParaRPr kumimoji="0" lang="ja-JP" altLang="en-US" sz="1000" dirty="0">
              <a:sym typeface="+mn-lt"/>
            </a:endParaRPr>
          </a:p>
        </p:txBody>
      </p:sp>
      <p:sp>
        <p:nvSpPr>
          <p:cNvPr id="49" name="テキスト プレースホルダ 9"/>
          <p:cNvSpPr>
            <a:spLocks noGrp="1"/>
          </p:cNvSpPr>
          <p:nvPr>
            <p:custDataLst>
              <p:tags r:id="rId61"/>
            </p:custDataLst>
          </p:nvPr>
        </p:nvSpPr>
        <p:spPr bwMode="auto">
          <a:xfrm>
            <a:off x="1895475" y="30067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0ADEFAE-B6FD-432B-9F91-1A5D4708E54A}" type="datetime'''''''''''''''''''''''''''冷''''''''''蔵庫'''''">
              <a:rPr lang="ja-JP" altLang="en-US" sz="1000"/>
              <a:pPr marL="0" indent="0">
                <a:spcBef>
                  <a:spcPct val="0"/>
                </a:spcBef>
                <a:buNone/>
              </a:pPr>
              <a:t>冷蔵庫</a:t>
            </a:fld>
            <a:endParaRPr kumimoji="0" lang="ja-JP" altLang="en-US" sz="1000" dirty="0">
              <a:sym typeface="+mn-lt"/>
            </a:endParaRPr>
          </a:p>
        </p:txBody>
      </p:sp>
      <p:sp>
        <p:nvSpPr>
          <p:cNvPr id="22" name="角丸四角形 21"/>
          <p:cNvSpPr/>
          <p:nvPr/>
        </p:nvSpPr>
        <p:spPr>
          <a:xfrm>
            <a:off x="8273633" y="6396403"/>
            <a:ext cx="1188720" cy="22880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9462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インドネシア／一般概況／規制</a:t>
            </a:r>
            <a:endParaRPr lang="ja-JP" altLang="en-US" dirty="0"/>
          </a:p>
        </p:txBody>
      </p:sp>
      <p:sp>
        <p:nvSpPr>
          <p:cNvPr id="3" name="テキスト プレースホルダー 2"/>
          <p:cNvSpPr>
            <a:spLocks noGrp="1"/>
          </p:cNvSpPr>
          <p:nvPr>
            <p:ph type="body" sz="quarter" idx="15"/>
          </p:nvPr>
        </p:nvSpPr>
        <p:spPr/>
        <p:txBody>
          <a:bodyPr/>
          <a:lstStyle/>
          <a:p>
            <a:r>
              <a:rPr lang="ja-JP" altLang="en-US"/>
              <a:t>投資法</a:t>
            </a:r>
            <a:endParaRPr lang="ja-JP" altLang="en-US" dirty="0"/>
          </a:p>
        </p:txBody>
      </p:sp>
      <p:sp>
        <p:nvSpPr>
          <p:cNvPr id="8" name="テキスト ボックス 7"/>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業種によって、外国資本が投資できるか、投資可能な場合の出資比率その他の制限があるかについて、「ネガティブリスト」として公開されている。</a:t>
            </a:r>
          </a:p>
        </p:txBody>
      </p:sp>
      <p:grpSp>
        <p:nvGrpSpPr>
          <p:cNvPr id="125" name="グループ化 7"/>
          <p:cNvGrpSpPr/>
          <p:nvPr/>
        </p:nvGrpSpPr>
        <p:grpSpPr>
          <a:xfrm>
            <a:off x="2500294" y="2091720"/>
            <a:ext cx="4896000" cy="288032"/>
            <a:chOff x="4803500" y="2185814"/>
            <a:chExt cx="5626916" cy="288032"/>
          </a:xfrm>
        </p:grpSpPr>
        <p:sp>
          <p:nvSpPr>
            <p:cNvPr id="126"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「ネガティブリスト」の公開</a:t>
              </a:r>
              <a:endParaRPr lang="en-US" altLang="ko-KR" sz="1400" dirty="0">
                <a:solidFill>
                  <a:srgbClr val="000000"/>
                </a:solidFill>
                <a:latin typeface="Arial Black" pitchFamily="34" charset="0"/>
                <a:ea typeface="HGP創英角ｺﾞｼｯｸUB" pitchFamily="50" charset="-128"/>
              </a:endParaRPr>
            </a:p>
          </p:txBody>
        </p:sp>
        <p:cxnSp>
          <p:nvCxnSpPr>
            <p:cNvPr id="127" name="直線コネクタ 1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2048" name="表 2047"/>
          <p:cNvGraphicFramePr>
            <a:graphicFrameLocks noGrp="1"/>
          </p:cNvGraphicFramePr>
          <p:nvPr/>
        </p:nvGraphicFramePr>
        <p:xfrm>
          <a:off x="2644311" y="3271969"/>
          <a:ext cx="4680000" cy="2621280"/>
        </p:xfrm>
        <a:graphic>
          <a:graphicData uri="http://schemas.openxmlformats.org/drawingml/2006/table">
            <a:tbl>
              <a:tblPr firstRow="1" bandRow="1">
                <a:tableStyleId>{5C22544A-7EE6-4342-B048-85BDC9FD1C3A}</a:tableStyleId>
              </a:tblPr>
              <a:tblGrid>
                <a:gridCol w="1173092">
                  <a:extLst>
                    <a:ext uri="{9D8B030D-6E8A-4147-A177-3AD203B41FA5}">
                      <a16:colId xmlns:a16="http://schemas.microsoft.com/office/drawing/2014/main" val="20000"/>
                    </a:ext>
                  </a:extLst>
                </a:gridCol>
                <a:gridCol w="3506908">
                  <a:extLst>
                    <a:ext uri="{9D8B030D-6E8A-4147-A177-3AD203B41FA5}">
                      <a16:colId xmlns:a16="http://schemas.microsoft.com/office/drawing/2014/main" val="20001"/>
                    </a:ext>
                  </a:extLst>
                </a:gridCol>
              </a:tblGrid>
              <a:tr h="146010">
                <a:tc>
                  <a:txBody>
                    <a:bodyPr/>
                    <a:lstStyle/>
                    <a:p>
                      <a:pPr algn="ctr" fontAlgn="ctr"/>
                      <a:r>
                        <a:rPr kumimoji="1" lang="ja-JP" altLang="en-US" sz="1100" b="0" dirty="0">
                          <a:latin typeface="HGP創英角ｺﾞｼｯｸUB" panose="020B0900000000000000" pitchFamily="50" charset="-128"/>
                          <a:ea typeface="HGP創英角ｺﾞｼｯｸUB" panose="020B0900000000000000" pitchFamily="50" charset="-128"/>
                        </a:rPr>
                        <a:t>外資の出資上限</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主な事業分野</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6010">
                <a:tc>
                  <a:txBody>
                    <a:bodyPr/>
                    <a:lstStyle/>
                    <a:p>
                      <a:pPr algn="ctr" fontAlgn="ctr"/>
                      <a:r>
                        <a:rPr kumimoji="1" lang="en-US" altLang="ja-JP" sz="1100" b="1" dirty="0"/>
                        <a:t>85</a:t>
                      </a:r>
                      <a:r>
                        <a:rPr kumimoji="1" lang="ja-JP" altLang="en-US" sz="1100" b="1" dirty="0"/>
                        <a:t>％</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marR="0" lvl="2" indent="-114300" algn="l" defTabSz="914400" rtl="0" eaLnBrk="1" fontAlgn="ctr" latinLnBrk="0" hangingPunct="1">
                        <a:lnSpc>
                          <a:spcPct val="100000"/>
                        </a:lnSpc>
                        <a:spcBef>
                          <a:spcPts val="0"/>
                        </a:spcBef>
                        <a:spcAft>
                          <a:spcPts val="400"/>
                        </a:spcAft>
                        <a:buClr>
                          <a:srgbClr val="868686"/>
                        </a:buClr>
                        <a:buSzPct val="80000"/>
                        <a:buFont typeface="Wingdings" panose="05000000000000000000" pitchFamily="2" charset="2"/>
                        <a:buChar char="l"/>
                        <a:tabLst/>
                        <a:defRPr/>
                      </a:pPr>
                      <a:r>
                        <a:rPr kumimoji="1" lang="ja-JP" altLang="en-US" sz="1100" kern="1200" dirty="0">
                          <a:solidFill>
                            <a:schemeClr val="dk1"/>
                          </a:solidFill>
                          <a:latin typeface="+mn-lt"/>
                          <a:ea typeface="+mn-ea"/>
                          <a:cs typeface="+mn-cs"/>
                        </a:rPr>
                        <a:t>製薬業</a:t>
                      </a:r>
                      <a:endParaRPr kumimoji="1" lang="en-US" altLang="ja-JP" sz="1100" kern="1200" dirty="0">
                        <a:solidFill>
                          <a:schemeClr val="dk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73386">
                <a:tc>
                  <a:txBody>
                    <a:bodyPr/>
                    <a:lstStyle/>
                    <a:p>
                      <a:pPr algn="ctr" fontAlgn="ctr"/>
                      <a:r>
                        <a:rPr kumimoji="1" lang="en-US" altLang="ja-JP" sz="1100" b="1" dirty="0"/>
                        <a:t>67</a:t>
                      </a:r>
                      <a:r>
                        <a:rPr kumimoji="1" lang="ja-JP" altLang="en-US" sz="1100" b="1" dirty="0"/>
                        <a:t>％</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100" kern="1200" dirty="0">
                          <a:solidFill>
                            <a:schemeClr val="dk1"/>
                          </a:solidFill>
                          <a:latin typeface="+mn-lt"/>
                          <a:ea typeface="+mn-ea"/>
                          <a:cs typeface="+mn-cs"/>
                        </a:rPr>
                        <a:t>医療機器試験機関</a:t>
                      </a:r>
                      <a:endParaRPr kumimoji="1" lang="en-US" altLang="ja-JP" sz="11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100" kern="1200" dirty="0">
                          <a:solidFill>
                            <a:schemeClr val="dk1"/>
                          </a:solidFill>
                          <a:latin typeface="+mn-lt"/>
                          <a:ea typeface="+mn-ea"/>
                          <a:cs typeface="+mn-cs"/>
                        </a:rPr>
                        <a:t>医療搬送・救急搬送サービス</a:t>
                      </a:r>
                      <a:endParaRPr kumimoji="1" lang="en-US" altLang="ja-JP" sz="11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100" kern="1200" dirty="0">
                          <a:solidFill>
                            <a:schemeClr val="dk1"/>
                          </a:solidFill>
                          <a:latin typeface="+mn-lt"/>
                          <a:ea typeface="+mn-ea"/>
                          <a:cs typeface="+mn-cs"/>
                        </a:rPr>
                        <a:t>病院</a:t>
                      </a:r>
                      <a:endParaRPr kumimoji="1" lang="en-US" altLang="ja-JP" sz="11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100" kern="1200" dirty="0">
                          <a:solidFill>
                            <a:schemeClr val="dk1"/>
                          </a:solidFill>
                          <a:latin typeface="+mn-lt"/>
                          <a:ea typeface="+mn-ea"/>
                          <a:cs typeface="+mn-cs"/>
                        </a:rPr>
                        <a:t>主要クリニック（専門医、歯科医、専門介護、医学的リハビリテーションなど）</a:t>
                      </a:r>
                      <a:endParaRPr kumimoji="1" lang="en-US" altLang="ja-JP" sz="1100" kern="1200" dirty="0">
                        <a:solidFill>
                          <a:schemeClr val="dk1"/>
                        </a:solidFill>
                        <a:latin typeface="+mn-lt"/>
                        <a:ea typeface="+mn-ea"/>
                        <a:cs typeface="+mn-cs"/>
                      </a:endParaRPr>
                    </a:p>
                  </a:txBody>
                  <a:tcPr marR="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09857">
                <a:tc>
                  <a:txBody>
                    <a:bodyPr/>
                    <a:lstStyle/>
                    <a:p>
                      <a:pPr algn="ctr" fontAlgn="ctr"/>
                      <a:r>
                        <a:rPr kumimoji="1" lang="en-US" altLang="ja-JP" sz="1100" b="1" dirty="0"/>
                        <a:t>49</a:t>
                      </a:r>
                      <a:r>
                        <a:rPr kumimoji="1" lang="ja-JP" altLang="en-US" sz="1100" b="1" dirty="0"/>
                        <a:t>％</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100" kern="1200" dirty="0">
                          <a:solidFill>
                            <a:schemeClr val="dk1"/>
                          </a:solidFill>
                          <a:latin typeface="+mn-lt"/>
                          <a:ea typeface="+mn-ea"/>
                          <a:cs typeface="+mn-cs"/>
                        </a:rPr>
                        <a:t>医療機器サプライヤー</a:t>
                      </a:r>
                      <a:br>
                        <a:rPr kumimoji="1" lang="en-US" altLang="ja-JP" sz="1100" kern="1200" dirty="0">
                          <a:solidFill>
                            <a:schemeClr val="dk1"/>
                          </a:solidFill>
                          <a:latin typeface="+mn-lt"/>
                          <a:ea typeface="+mn-ea"/>
                          <a:cs typeface="+mn-cs"/>
                        </a:rPr>
                      </a:br>
                      <a:r>
                        <a:rPr kumimoji="1" lang="ja-JP" altLang="en-US" sz="1100" kern="1200" dirty="0">
                          <a:solidFill>
                            <a:schemeClr val="dk1"/>
                          </a:solidFill>
                          <a:latin typeface="+mn-lt"/>
                          <a:ea typeface="+mn-ea"/>
                          <a:cs typeface="+mn-cs"/>
                        </a:rPr>
                        <a:t>（保健省からの特別許可が別途必要）</a:t>
                      </a:r>
                      <a:endParaRPr kumimoji="1" lang="en-US" altLang="ja-JP" sz="1100" kern="1200" dirty="0">
                        <a:solidFill>
                          <a:schemeClr val="dk1"/>
                        </a:solidFill>
                        <a:latin typeface="+mn-lt"/>
                        <a:ea typeface="+mn-ea"/>
                        <a:cs typeface="+mn-cs"/>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8522">
                <a:tc>
                  <a:txBody>
                    <a:bodyPr/>
                    <a:lstStyle/>
                    <a:p>
                      <a:pPr algn="ctr" fontAlgn="ctr"/>
                      <a:r>
                        <a:rPr kumimoji="1" lang="en-US" altLang="ja-JP" sz="1100" b="1" dirty="0"/>
                        <a:t>33%</a:t>
                      </a:r>
                      <a:endParaRPr kumimoji="1" lang="ja-JP" altLang="en-US" sz="1100" b="1"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100" kern="1200" dirty="0">
                          <a:solidFill>
                            <a:schemeClr val="dk1"/>
                          </a:solidFill>
                          <a:latin typeface="+mn-lt"/>
                          <a:ea typeface="+mn-ea"/>
                          <a:cs typeface="+mn-cs"/>
                        </a:rPr>
                        <a:t>医療機器産業</a:t>
                      </a:r>
                      <a:r>
                        <a:rPr kumimoji="1" lang="en-US" altLang="ja-JP" sz="1100" kern="1200" dirty="0">
                          <a:solidFill>
                            <a:schemeClr val="dk1"/>
                          </a:solidFill>
                          <a:latin typeface="+mn-lt"/>
                          <a:ea typeface="+mn-ea"/>
                          <a:cs typeface="+mn-cs"/>
                        </a:rPr>
                        <a:t>A</a:t>
                      </a:r>
                      <a:r>
                        <a:rPr kumimoji="1" lang="ja-JP" altLang="en-US" sz="1100" kern="1200" dirty="0">
                          <a:solidFill>
                            <a:schemeClr val="dk1"/>
                          </a:solidFill>
                          <a:latin typeface="+mn-lt"/>
                          <a:ea typeface="+mn-ea"/>
                          <a:cs typeface="+mn-cs"/>
                        </a:rPr>
                        <a:t>級（綿、ナプキン、ガーゼ、つえ、点滴用スタンド、生理用ナプキン、成人用おむつ、患者用ベッド、車いす）</a:t>
                      </a:r>
                      <a:endParaRPr kumimoji="1" lang="en-US" altLang="ja-JP" sz="1100" kern="1200" dirty="0">
                        <a:solidFill>
                          <a:schemeClr val="dk1"/>
                        </a:solidFill>
                        <a:latin typeface="+mn-lt"/>
                        <a:ea typeface="+mn-ea"/>
                        <a:cs typeface="+mn-cs"/>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130" name="正方形/長方形 129"/>
          <p:cNvSpPr/>
          <p:nvPr/>
        </p:nvSpPr>
        <p:spPr>
          <a:xfrm>
            <a:off x="2500295" y="2379752"/>
            <a:ext cx="4248472" cy="551818"/>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基礎クリニック、薬局などは外資が認められない。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医療機器産業</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B</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級は、保健省からの特別許可が必要。</a:t>
            </a:r>
          </a:p>
        </p:txBody>
      </p:sp>
      <p:sp>
        <p:nvSpPr>
          <p:cNvPr id="131" name="テキスト ボックス 130"/>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2644312" y="3090171"/>
            <a:ext cx="2771593" cy="169277"/>
          </a:xfrm>
          <a:prstGeom prst="rect">
            <a:avLst/>
          </a:prstGeom>
        </p:spPr>
        <p:txBody>
          <a:bodyPr wrap="none" lIns="0" tIns="0" rIns="0" bIns="0">
            <a:spAutoFit/>
          </a:bodyPr>
          <a:lstStyle/>
          <a:p>
            <a:r>
              <a:rPr lang="ja-JP" altLang="en-US" sz="1100" dirty="0">
                <a:latin typeface="HGP創英角ｺﾞｼｯｸUB" panose="020B0900000000000000" pitchFamily="50" charset="-128"/>
                <a:ea typeface="HGP創英角ｺﾞｼｯｸUB" panose="020B0900000000000000" pitchFamily="50" charset="-128"/>
              </a:rPr>
              <a:t>保健セクターにおけるネガティブリスト（</a:t>
            </a:r>
            <a:r>
              <a:rPr lang="en-US" altLang="ja-JP" sz="1100" dirty="0">
                <a:latin typeface="HGP創英角ｺﾞｼｯｸUB" panose="020B0900000000000000" pitchFamily="50" charset="-128"/>
                <a:ea typeface="HGP創英角ｺﾞｼｯｸUB" panose="020B0900000000000000" pitchFamily="50" charset="-128"/>
              </a:rPr>
              <a:t>2016</a:t>
            </a:r>
            <a:r>
              <a:rPr lang="ja-JP" altLang="en-US" sz="1100" dirty="0">
                <a:latin typeface="HGP創英角ｺﾞｼｯｸUB" panose="020B0900000000000000" pitchFamily="50" charset="-128"/>
                <a:ea typeface="HGP創英角ｺﾞｼｯｸUB" panose="020B0900000000000000" pitchFamily="50" charset="-128"/>
              </a:rPr>
              <a:t>年）</a:t>
            </a:r>
          </a:p>
        </p:txBody>
      </p:sp>
    </p:spTree>
    <p:extLst>
      <p:ext uri="{BB962C8B-B14F-4D97-AF65-F5344CB8AC3E}">
        <p14:creationId xmlns:p14="http://schemas.microsoft.com/office/powerpoint/2010/main" val="191512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endParaRPr kumimoji="1"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外国資本により設立された株式会社を「外国資本企業（</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企業）」と呼ぶ。設立には、最低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名の株主が必要である。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月、事業許認可をインターネット上で一元的に行う「オンライン・シングル・サブミッション」（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OSS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）が開始された。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200472" y="1844824"/>
            <a:ext cx="4248472"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株主構成</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 name="正方形/長方形 8"/>
          <p:cNvSpPr/>
          <p:nvPr/>
        </p:nvSpPr>
        <p:spPr>
          <a:xfrm>
            <a:off x="344488" y="2204864"/>
            <a:ext cx="1440160" cy="246221"/>
          </a:xfrm>
          <a:prstGeom prst="rect">
            <a:avLst/>
          </a:prstGeom>
        </p:spPr>
        <p:txBody>
          <a:bodyPr wrap="square">
            <a:spAutoFit/>
          </a:bodyPr>
          <a:lstStyle/>
          <a:p>
            <a:pPr 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最低</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名の株主が必要</a:t>
            </a:r>
          </a:p>
        </p:txBody>
      </p:sp>
      <p:grpSp>
        <p:nvGrpSpPr>
          <p:cNvPr id="10" name="グループ化 9"/>
          <p:cNvGrpSpPr>
            <a:grpSpLocks noChangeAspect="1"/>
          </p:cNvGrpSpPr>
          <p:nvPr/>
        </p:nvGrpSpPr>
        <p:grpSpPr>
          <a:xfrm>
            <a:off x="704528" y="2564904"/>
            <a:ext cx="335342" cy="550129"/>
            <a:chOff x="-951656" y="4509013"/>
            <a:chExt cx="360000" cy="590582"/>
          </a:xfrm>
        </p:grpSpPr>
        <p:grpSp>
          <p:nvGrpSpPr>
            <p:cNvPr id="11" name="Group 5"/>
            <p:cNvGrpSpPr>
              <a:grpSpLocks noChangeAspect="1"/>
            </p:cNvGrpSpPr>
            <p:nvPr/>
          </p:nvGrpSpPr>
          <p:grpSpPr bwMode="auto">
            <a:xfrm>
              <a:off x="-951656" y="4509013"/>
              <a:ext cx="360000" cy="590582"/>
              <a:chOff x="537" y="888"/>
              <a:chExt cx="548" cy="899"/>
            </a:xfrm>
          </p:grpSpPr>
          <p:sp>
            <p:nvSpPr>
              <p:cNvPr id="14"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12" name="Oval 6"/>
            <p:cNvSpPr>
              <a:spLocks noChangeArrowheads="1"/>
            </p:cNvSpPr>
            <p:nvPr/>
          </p:nvSpPr>
          <p:spPr bwMode="auto">
            <a:xfrm>
              <a:off x="-883335" y="4509013"/>
              <a:ext cx="224015" cy="225328"/>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 name="グループ化 22"/>
          <p:cNvGrpSpPr>
            <a:grpSpLocks noChangeAspect="1"/>
          </p:cNvGrpSpPr>
          <p:nvPr/>
        </p:nvGrpSpPr>
        <p:grpSpPr>
          <a:xfrm>
            <a:off x="1089266" y="2564904"/>
            <a:ext cx="335342" cy="550129"/>
            <a:chOff x="-951656" y="4509013"/>
            <a:chExt cx="360000" cy="590582"/>
          </a:xfrm>
        </p:grpSpPr>
        <p:grpSp>
          <p:nvGrpSpPr>
            <p:cNvPr id="24" name="Group 5"/>
            <p:cNvGrpSpPr>
              <a:grpSpLocks noChangeAspect="1"/>
            </p:cNvGrpSpPr>
            <p:nvPr/>
          </p:nvGrpSpPr>
          <p:grpSpPr bwMode="auto">
            <a:xfrm>
              <a:off x="-951656" y="4509013"/>
              <a:ext cx="360000" cy="590582"/>
              <a:chOff x="537" y="888"/>
              <a:chExt cx="548" cy="899"/>
            </a:xfrm>
          </p:grpSpPr>
          <p:sp>
            <p:nvSpPr>
              <p:cNvPr id="27"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5" name="Oval 6"/>
            <p:cNvSpPr>
              <a:spLocks noChangeArrowheads="1"/>
            </p:cNvSpPr>
            <p:nvPr/>
          </p:nvSpPr>
          <p:spPr bwMode="auto">
            <a:xfrm>
              <a:off x="-883335" y="4509013"/>
              <a:ext cx="224015" cy="225328"/>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9" name="角丸四角形 28"/>
          <p:cNvSpPr/>
          <p:nvPr/>
        </p:nvSpPr>
        <p:spPr>
          <a:xfrm>
            <a:off x="1928664" y="2276872"/>
            <a:ext cx="2304256" cy="951454"/>
          </a:xfrm>
          <a:prstGeom prst="roundRect">
            <a:avLst>
              <a:gd name="adj" fmla="val 6746"/>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pPr>
            <a:r>
              <a:rPr lang="ja-JP" altLang="en-US" sz="1000" dirty="0">
                <a:solidFill>
                  <a:schemeClr val="tx1"/>
                </a:solidFill>
              </a:rPr>
              <a:t>外国資本が</a:t>
            </a:r>
            <a:r>
              <a:rPr lang="en-US" altLang="ja-JP" sz="1000" dirty="0">
                <a:solidFill>
                  <a:schemeClr val="tx1"/>
                </a:solidFill>
              </a:rPr>
              <a:t>100%</a:t>
            </a:r>
            <a:r>
              <a:rPr lang="ja-JP" altLang="en-US" sz="1000" dirty="0">
                <a:solidFill>
                  <a:schemeClr val="tx1"/>
                </a:solidFill>
              </a:rPr>
              <a:t>出資可能な事業分野においても同様。出資者は、個人または法人のいずれかであり、各株主の出資額は</a:t>
            </a:r>
            <a:r>
              <a:rPr lang="en-US" altLang="ja-JP" sz="1000" dirty="0">
                <a:solidFill>
                  <a:schemeClr val="tx1"/>
                </a:solidFill>
              </a:rPr>
              <a:t>1000</a:t>
            </a:r>
            <a:r>
              <a:rPr lang="ja-JP" altLang="en-US" sz="1000" dirty="0">
                <a:solidFill>
                  <a:schemeClr val="tx1"/>
                </a:solidFill>
              </a:rPr>
              <a:t>万ルピア、またはその米ドル相当額以上であることが必要</a:t>
            </a:r>
          </a:p>
        </p:txBody>
      </p:sp>
      <p:grpSp>
        <p:nvGrpSpPr>
          <p:cNvPr id="30" name="グループ化 7"/>
          <p:cNvGrpSpPr/>
          <p:nvPr/>
        </p:nvGrpSpPr>
        <p:grpSpPr>
          <a:xfrm>
            <a:off x="200472" y="3717032"/>
            <a:ext cx="4248472" cy="288032"/>
            <a:chOff x="4803500" y="2113806"/>
            <a:chExt cx="5626916" cy="288032"/>
          </a:xfrm>
        </p:grpSpPr>
        <p:sp>
          <p:nvSpPr>
            <p:cNvPr id="3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最低資本金</a:t>
              </a:r>
            </a:p>
          </p:txBody>
        </p:sp>
        <p:cxnSp>
          <p:nvCxnSpPr>
            <p:cNvPr id="32" name="直線コネクタ 3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6" name="片側の 2 つの角を丸めた四角形 35"/>
          <p:cNvSpPr/>
          <p:nvPr/>
        </p:nvSpPr>
        <p:spPr>
          <a:xfrm>
            <a:off x="344488" y="4228981"/>
            <a:ext cx="3960440"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a:latin typeface="Arial Black" panose="020B0A04020102020204" pitchFamily="34" charset="0"/>
                <a:ea typeface="HGP創英角ｺﾞｼｯｸUB" panose="020B0900000000000000" pitchFamily="50" charset="-128"/>
              </a:rPr>
              <a:t>外国資本企業</a:t>
            </a:r>
            <a:r>
              <a:rPr lang="ja-JP" altLang="en-US" sz="1100" dirty="0">
                <a:latin typeface="Arial Black" panose="020B0A04020102020204" pitchFamily="34" charset="0"/>
                <a:ea typeface="HGP創英角ｺﾞｼｯｸUB" panose="020B0900000000000000" pitchFamily="50" charset="-128"/>
              </a:rPr>
              <a:t>（</a:t>
            </a:r>
            <a:r>
              <a:rPr lang="en-US" altLang="ja-JP" sz="1100" dirty="0">
                <a:latin typeface="Arial Black" panose="020B0A04020102020204" pitchFamily="34" charset="0"/>
                <a:ea typeface="HGP創英角ｺﾞｼｯｸUB" panose="020B0900000000000000" pitchFamily="50" charset="-128"/>
              </a:rPr>
              <a:t>PMA</a:t>
            </a:r>
            <a:r>
              <a:rPr lang="ja-JP" altLang="en-US" sz="1100" dirty="0">
                <a:latin typeface="Arial Black" panose="020B0A04020102020204" pitchFamily="34" charset="0"/>
                <a:ea typeface="HGP創英角ｺﾞｼｯｸUB" panose="020B0900000000000000" pitchFamily="50" charset="-128"/>
              </a:rPr>
              <a:t>企業）について</a:t>
            </a:r>
            <a:endParaRPr kumimoji="1"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7" name="正方形/長方形 36"/>
          <p:cNvSpPr/>
          <p:nvPr/>
        </p:nvSpPr>
        <p:spPr>
          <a:xfrm>
            <a:off x="344488" y="4493771"/>
            <a:ext cx="3960440" cy="311274"/>
          </a:xfrm>
          <a:prstGeom prst="rect">
            <a:avLst/>
          </a:prstGeom>
        </p:spPr>
        <p:txBody>
          <a:bodyPr wrap="square" anchor="ctr">
            <a:noAutofit/>
          </a:bodyPr>
          <a:lstStyle/>
          <a:p>
            <a:pPr 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投資調整庁（</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BKPM</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）長官規則により下記金額を用意する。</a:t>
            </a:r>
          </a:p>
        </p:txBody>
      </p:sp>
      <p:graphicFrame>
        <p:nvGraphicFramePr>
          <p:cNvPr id="38" name="表 37"/>
          <p:cNvGraphicFramePr>
            <a:graphicFrameLocks noGrp="1"/>
          </p:cNvGraphicFramePr>
          <p:nvPr/>
        </p:nvGraphicFramePr>
        <p:xfrm>
          <a:off x="344488" y="4805045"/>
          <a:ext cx="2304256" cy="72008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tblGrid>
              <a:tr h="360040">
                <a:tc>
                  <a:txBody>
                    <a:bodyPr/>
                    <a:lstStyle/>
                    <a:p>
                      <a:pPr algn="ctr" fontAlgn="ctr"/>
                      <a:r>
                        <a:rPr kumimoji="1" lang="ja-JP" altLang="en-US" sz="1000" dirty="0">
                          <a:solidFill>
                            <a:sysClr val="windowText" lastClr="000000"/>
                          </a:solidFill>
                        </a:rPr>
                        <a:t>投資金額</a:t>
                      </a:r>
                      <a:r>
                        <a:rPr kumimoji="1" lang="en-US" altLang="ja-JP" sz="1000" b="0" i="0" baseline="30000" dirty="0">
                          <a:solidFill>
                            <a:sysClr val="windowText" lastClr="000000"/>
                          </a:solidFill>
                        </a:rPr>
                        <a:t>※</a:t>
                      </a:r>
                      <a:endParaRPr kumimoji="1" lang="ja-JP" altLang="en-US" sz="1000" b="0" i="0" baseline="30000" dirty="0">
                        <a:solidFill>
                          <a:sysClr val="windowText" lastClr="000000"/>
                        </a:solidFill>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000" b="0" dirty="0">
                          <a:solidFill>
                            <a:schemeClr val="tx1"/>
                          </a:solidFill>
                        </a:rPr>
                        <a:t>100</a:t>
                      </a:r>
                      <a:r>
                        <a:rPr lang="ja-JP" altLang="en-US" sz="1000" b="0" dirty="0">
                          <a:solidFill>
                            <a:schemeClr val="tx1"/>
                          </a:solidFill>
                        </a:rPr>
                        <a:t>億ルピア以上</a:t>
                      </a:r>
                      <a:endParaRPr kumimoji="1" lang="ja-JP" altLang="en-US" sz="1000" b="0" dirty="0">
                        <a:solidFill>
                          <a:schemeClr val="tx1"/>
                        </a:solidFill>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60040">
                <a:tc>
                  <a:txBody>
                    <a:bodyPr/>
                    <a:lstStyle/>
                    <a:p>
                      <a:pPr algn="ctr" fontAlgn="ctr"/>
                      <a:r>
                        <a:rPr lang="ja-JP" altLang="en-US" sz="1000" b="1" dirty="0"/>
                        <a:t>払込資本金</a:t>
                      </a:r>
                      <a:endParaRPr kumimoji="1" lang="ja-JP" altLang="en-US" sz="1000" b="1" dirty="0">
                        <a:solidFill>
                          <a:sysClr val="windowText" lastClr="000000"/>
                        </a:solidFill>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000" dirty="0"/>
                        <a:t>25</a:t>
                      </a:r>
                      <a:r>
                        <a:rPr lang="ja-JP" altLang="en-US" sz="1000" dirty="0"/>
                        <a:t>億ルピア以上</a:t>
                      </a:r>
                      <a:endParaRPr kumimoji="1" lang="ja-JP" altLang="en-US" sz="1000" dirty="0">
                        <a:solidFill>
                          <a:sysClr val="windowText" lastClr="000000"/>
                        </a:solidFill>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39" name="正方形/長方形 38"/>
          <p:cNvSpPr/>
          <p:nvPr/>
        </p:nvSpPr>
        <p:spPr>
          <a:xfrm>
            <a:off x="344488" y="5525125"/>
            <a:ext cx="2304256" cy="215444"/>
          </a:xfrm>
          <a:prstGeom prst="rect">
            <a:avLst/>
          </a:prstGeom>
        </p:spPr>
        <p:txBody>
          <a:bodyPr wrap="square" lIns="0" rIns="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資本金と借入により調達する事業資金</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2648744" y="4805133"/>
            <a:ext cx="1656184" cy="720000"/>
          </a:xfrm>
          <a:prstGeom prst="ellipse">
            <a:avLst/>
          </a:prstGeom>
          <a:gradFill flip="none" rotWithShape="1">
            <a:gsLst>
              <a:gs pos="0">
                <a:srgbClr val="F1DB9D"/>
              </a:gs>
              <a:gs pos="100000">
                <a:schemeClr val="bg1"/>
              </a:gs>
            </a:gsLst>
            <a:path path="shape">
              <a:fillToRect l="50000" t="50000" r="50000" b="50000"/>
            </a:path>
            <a:tileRect/>
          </a:gradFill>
        </p:spPr>
        <p:txBody>
          <a:bodyPr wrap="none" anchor="ctr" anchorCtr="0">
            <a:noAutofit/>
          </a:bodyPr>
          <a:lstStyle/>
          <a:p>
            <a:pPr marL="0" lvl="1" algn="ctr">
              <a:lnSpc>
                <a:spcPct val="114000"/>
              </a:lnSpc>
            </a:pPr>
            <a:r>
              <a:rPr lang="ja-JP" altLang="en-US" sz="1000" b="1" dirty="0"/>
              <a:t>金融など特定の業種では、</a:t>
            </a:r>
            <a:br>
              <a:rPr lang="en-US" altLang="ja-JP" sz="1000" b="1" dirty="0"/>
            </a:br>
            <a:r>
              <a:rPr lang="ja-JP" altLang="en-US" sz="1000" b="1" dirty="0"/>
              <a:t>さらに高額な最低資本金が</a:t>
            </a:r>
            <a:br>
              <a:rPr lang="en-US" altLang="ja-JP" sz="1000" b="1" dirty="0"/>
            </a:br>
            <a:r>
              <a:rPr lang="ja-JP" altLang="en-US" sz="1000" b="1" dirty="0"/>
              <a:t>必要となることがある。</a:t>
            </a:r>
            <a:endParaRPr lang="en-US" altLang="ja-JP" sz="1000" b="1" dirty="0"/>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ホームページ、インドネシア投資調整庁（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BKPM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）東京事務所ホームページ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6" name="表 45"/>
          <p:cNvGraphicFramePr>
            <a:graphicFrameLocks noGrp="1"/>
          </p:cNvGraphicFramePr>
          <p:nvPr/>
        </p:nvGraphicFramePr>
        <p:xfrm>
          <a:off x="4953000" y="2276872"/>
          <a:ext cx="4824000" cy="4175760"/>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tblGrid>
              <a:tr h="0">
                <a:tc>
                  <a:txBody>
                    <a:bodyPr/>
                    <a:lstStyle/>
                    <a:p>
                      <a:pPr algn="ctr" fontAlgn="ctr"/>
                      <a:r>
                        <a:rPr kumimoji="1" lang="ja-JP" altLang="en-US" sz="1000" b="0" dirty="0">
                          <a:latin typeface="HGP創英角ｺﾞｼｯｸUB" panose="020B0900000000000000" pitchFamily="50" charset="-128"/>
                          <a:ea typeface="HGP創英角ｺﾞｼｯｸUB" panose="020B0900000000000000" pitchFamily="50" charset="-128"/>
                        </a:rPr>
                        <a:t>項目</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56481">
                <a:tc>
                  <a:txBody>
                    <a:bodyPr/>
                    <a:lstStyle/>
                    <a:p>
                      <a:pPr algn="l" fontAlgn="ctr"/>
                      <a:r>
                        <a:rPr kumimoji="1" lang="en-US" altLang="ja-JP" sz="1000" b="1" dirty="0"/>
                        <a:t>1</a:t>
                      </a:r>
                      <a:r>
                        <a:rPr kumimoji="1" lang="ja-JP" altLang="en-US" sz="1000" b="1" dirty="0" err="1"/>
                        <a:t>．</a:t>
                      </a:r>
                      <a:r>
                        <a:rPr kumimoji="1" lang="ja-JP" altLang="en-US" sz="1000" b="1" dirty="0"/>
                        <a:t>会社の設立登記</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会社名予約、公証人の下で定款作成、所在地証明取得、税務署より納税番号（</a:t>
                      </a:r>
                      <a:r>
                        <a:rPr lang="en-US" altLang="ja-JP" sz="1000" dirty="0"/>
                        <a:t>NPWP</a:t>
                      </a:r>
                      <a:r>
                        <a:rPr lang="ja-JP" altLang="en-US" sz="1000" dirty="0"/>
                        <a:t>）取得、銀行口座開設等を済ませ、法務人権省で登記</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56481">
                <a:tc>
                  <a:txBody>
                    <a:bodyPr/>
                    <a:lstStyle/>
                    <a:p>
                      <a:pPr algn="l" fontAlgn="ctr"/>
                      <a:r>
                        <a:rPr kumimoji="1" lang="en-US" altLang="ja-JP" sz="1000" b="1" dirty="0"/>
                        <a:t>2</a:t>
                      </a:r>
                      <a:r>
                        <a:rPr kumimoji="1" lang="ja-JP" altLang="en-US" sz="1000" b="1" dirty="0" err="1"/>
                        <a:t>．</a:t>
                      </a:r>
                      <a:r>
                        <a:rPr kumimoji="1" lang="ja-JP" altLang="en-US" sz="1000" b="1" dirty="0"/>
                        <a:t>事業基本番号（</a:t>
                      </a:r>
                      <a:r>
                        <a:rPr kumimoji="1" lang="en-US" altLang="ja-JP" sz="1000" b="1" dirty="0"/>
                        <a:t>NIB</a:t>
                      </a:r>
                      <a:r>
                        <a:rPr kumimoji="1" lang="ja-JP" altLang="en-US" sz="1000" b="1" dirty="0"/>
                        <a:t>）取得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「オンライン・シングル・サブミッション」（</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OSS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）システム上で会社データと、事業をするための許可（</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Izin</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Berusaha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）申請フォームに投資データをインプット。その後、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OSS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NIB</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発行</a:t>
                      </a:r>
                      <a:endParaRPr lang="ja-JP" altLang="en-US" sz="1000" dirty="0"/>
                    </a:p>
                  </a:txBody>
                  <a:tcPr marR="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8523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1" dirty="0"/>
                        <a:t>3</a:t>
                      </a:r>
                      <a:r>
                        <a:rPr lang="ja-JP" altLang="en-US" sz="1000" b="1" dirty="0" err="1"/>
                        <a:t>．</a:t>
                      </a:r>
                      <a:r>
                        <a:rPr lang="ja-JP" altLang="en-US" sz="1000" b="1" dirty="0"/>
                        <a:t>立地許可（</a:t>
                      </a:r>
                      <a:r>
                        <a:rPr lang="en-US" altLang="ja-JP" sz="1000" b="1" dirty="0" err="1"/>
                        <a:t>Izin</a:t>
                      </a:r>
                      <a:r>
                        <a:rPr lang="en-US" altLang="ja-JP" sz="1000" b="1" dirty="0"/>
                        <a:t> </a:t>
                      </a:r>
                      <a:r>
                        <a:rPr lang="en-US" altLang="ja-JP" sz="1000" b="1" dirty="0" err="1"/>
                        <a:t>Lokasi</a:t>
                      </a:r>
                      <a:r>
                        <a:rPr lang="ja-JP" altLang="en-US" sz="1000" b="1" dirty="0"/>
                        <a:t>）取得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立地許可とは、投資に必要な用地の取得開始を許可するもの。</a:t>
                      </a:r>
                      <a:r>
                        <a:rPr lang="en-US" altLang="ja-JP" sz="1000" dirty="0"/>
                        <a:t>OSS</a:t>
                      </a:r>
                      <a:r>
                        <a:rPr lang="ja-JP" altLang="en-US" sz="1000" dirty="0"/>
                        <a:t>上で取得できる</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98971">
                <a:tc>
                  <a:txBody>
                    <a:bodyPr/>
                    <a:lstStyle/>
                    <a:p>
                      <a:pPr algn="l" fontAlgn="ctr"/>
                      <a:r>
                        <a:rPr kumimoji="1" lang="en-US" altLang="ja-JP" sz="1000" b="1" dirty="0"/>
                        <a:t>4</a:t>
                      </a:r>
                      <a:r>
                        <a:rPr kumimoji="1" lang="ja-JP" altLang="en-US" sz="1000" b="1" dirty="0" err="1"/>
                        <a:t>．</a:t>
                      </a:r>
                      <a:r>
                        <a:rPr kumimoji="1" lang="ja-JP" altLang="en-US" sz="1000" b="1" dirty="0"/>
                        <a:t>外国人雇用の認可取得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労働省の労務報告用オンラインシステム上での労務報告、労働省の外国人労働者のオンライン上での外国人雇用計画書（</a:t>
                      </a:r>
                      <a:r>
                        <a:rPr lang="en-US" altLang="ja-JP" sz="1000" dirty="0"/>
                        <a:t>RPTKA</a:t>
                      </a:r>
                      <a:r>
                        <a:rPr lang="ja-JP" altLang="en-US" sz="1000" dirty="0"/>
                        <a:t>）承認、雇用通知書の取得、入国管理総局からのビザ同意書の取得、指定在外公館での暫定就労ビザ（</a:t>
                      </a:r>
                      <a:r>
                        <a:rPr lang="en-US" altLang="ja-JP" sz="1000" dirty="0"/>
                        <a:t>Vitas</a:t>
                      </a:r>
                      <a:r>
                        <a:rPr lang="ja-JP" altLang="en-US" sz="1000" dirty="0"/>
                        <a:t>）発行、入国空港での暫定居住許可（</a:t>
                      </a:r>
                      <a:r>
                        <a:rPr lang="en-US" altLang="ja-JP" sz="1000" dirty="0"/>
                        <a:t>ITAS</a:t>
                      </a:r>
                      <a:r>
                        <a:rPr lang="ja-JP" altLang="en-US" sz="1000" dirty="0"/>
                        <a:t>）取得等が必要</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85237">
                <a:tc>
                  <a:txBody>
                    <a:bodyPr/>
                    <a:lstStyle/>
                    <a:p>
                      <a:pPr algn="l" fontAlgn="ctr"/>
                      <a:r>
                        <a:rPr kumimoji="1" lang="en-US" altLang="ja-JP" sz="1000" b="1" dirty="0"/>
                        <a:t>5</a:t>
                      </a:r>
                      <a:r>
                        <a:rPr kumimoji="1" lang="ja-JP" altLang="en-US" sz="1000" b="1" dirty="0" err="1"/>
                        <a:t>．</a:t>
                      </a:r>
                      <a:r>
                        <a:rPr kumimoji="1" lang="ja-JP" altLang="en-US" sz="1000" b="1" dirty="0"/>
                        <a:t>環境許可（</a:t>
                      </a:r>
                      <a:r>
                        <a:rPr kumimoji="1" lang="en-US" altLang="ja-JP" sz="1000" b="1" dirty="0" err="1"/>
                        <a:t>Izin</a:t>
                      </a:r>
                      <a:r>
                        <a:rPr kumimoji="1" lang="en-US" altLang="ja-JP" sz="1000" b="1" dirty="0"/>
                        <a:t> </a:t>
                      </a:r>
                      <a:r>
                        <a:rPr kumimoji="1" lang="en-US" altLang="ja-JP" sz="1000" b="1" dirty="0" err="1"/>
                        <a:t>Lingkungan</a:t>
                      </a:r>
                      <a:r>
                        <a:rPr kumimoji="1" lang="ja-JP" altLang="en-US" sz="1000" b="1" dirty="0"/>
                        <a:t>）取得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環境影響分析（</a:t>
                      </a:r>
                      <a:r>
                        <a:rPr lang="en-US" altLang="ja-JP" sz="1000" dirty="0"/>
                        <a:t>AMDAL</a:t>
                      </a:r>
                      <a:r>
                        <a:rPr lang="ja-JP" altLang="en-US" sz="1000" dirty="0"/>
                        <a:t>）または環境監視</a:t>
                      </a:r>
                      <a:r>
                        <a:rPr lang="en-US" altLang="ja-JP" sz="1000" dirty="0"/>
                        <a:t>/</a:t>
                      </a:r>
                      <a:r>
                        <a:rPr lang="ja-JP" altLang="en-US" sz="1000" dirty="0"/>
                        <a:t>管理方法（</a:t>
                      </a:r>
                      <a:r>
                        <a:rPr lang="en-US" altLang="ja-JP" sz="1000" dirty="0"/>
                        <a:t>UKL/UPL</a:t>
                      </a:r>
                      <a:r>
                        <a:rPr lang="ja-JP" altLang="en-US" sz="1000" dirty="0"/>
                        <a:t>）に県</a:t>
                      </a:r>
                      <a:r>
                        <a:rPr lang="en-US" altLang="ja-JP" sz="1000" dirty="0"/>
                        <a:t>/</a:t>
                      </a:r>
                      <a:r>
                        <a:rPr lang="ja-JP" altLang="en-US" sz="1000" dirty="0"/>
                        <a:t>市の環境管理局の推薦を受ける企業は</a:t>
                      </a:r>
                      <a:r>
                        <a:rPr lang="en-US" altLang="ja-JP" sz="1000" dirty="0"/>
                        <a:t>OSS</a:t>
                      </a:r>
                      <a:r>
                        <a:rPr lang="ja-JP" altLang="en-US" sz="1000" dirty="0"/>
                        <a:t>上で要取得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85237">
                <a:tc>
                  <a:txBody>
                    <a:bodyPr/>
                    <a:lstStyle/>
                    <a:p>
                      <a:pPr algn="l" fontAlgn="ctr"/>
                      <a:r>
                        <a:rPr kumimoji="1" lang="en-US" altLang="ja-JP" sz="1000" b="1" dirty="0"/>
                        <a:t>6</a:t>
                      </a:r>
                      <a:r>
                        <a:rPr kumimoji="1" lang="ja-JP" altLang="en-US" sz="1000" b="1" dirty="0" err="1"/>
                        <a:t>．</a:t>
                      </a:r>
                      <a:r>
                        <a:rPr kumimoji="1" lang="ja-JP" altLang="en-US" sz="1000" b="1" dirty="0"/>
                        <a:t>建設許可（</a:t>
                      </a:r>
                      <a:r>
                        <a:rPr kumimoji="1" lang="en-US" altLang="ja-JP" sz="1000" b="1" dirty="0"/>
                        <a:t>IMB</a:t>
                      </a:r>
                      <a:r>
                        <a:rPr kumimoji="1" lang="ja-JP" altLang="en-US" sz="1000" b="1" dirty="0"/>
                        <a:t>）取得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建築物及び非建築物で、新築、改修、保存のための修復の際に必要とされる許可。</a:t>
                      </a:r>
                      <a:r>
                        <a:rPr lang="en-US" altLang="ja-JP" sz="1000" dirty="0"/>
                        <a:t>OSS</a:t>
                      </a:r>
                      <a:r>
                        <a:rPr lang="ja-JP" altLang="en-US" sz="1000" dirty="0"/>
                        <a:t>上で取得できる</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185237">
                <a:tc>
                  <a:txBody>
                    <a:bodyPr/>
                    <a:lstStyle/>
                    <a:p>
                      <a:pPr algn="l" fontAlgn="ctr"/>
                      <a:r>
                        <a:rPr kumimoji="1" lang="en-US" altLang="ja-JP" sz="1000" b="1" dirty="0"/>
                        <a:t>7</a:t>
                      </a:r>
                      <a:r>
                        <a:rPr kumimoji="1" lang="ja-JP" altLang="en-US" sz="1000" b="1" dirty="0" err="1"/>
                        <a:t>．</a:t>
                      </a:r>
                      <a:r>
                        <a:rPr kumimoji="1" lang="ja-JP" altLang="en-US" sz="1000" b="1" dirty="0"/>
                        <a:t>事業許可取得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事業基本番号（</a:t>
                      </a:r>
                      <a:r>
                        <a:rPr lang="en-US" altLang="ja-JP" sz="1000" dirty="0"/>
                        <a:t>NIB</a:t>
                      </a:r>
                      <a:r>
                        <a:rPr lang="ja-JP" altLang="en-US" sz="1000" dirty="0"/>
                        <a:t>）を取得した事業者に取得が義務付けられる</a:t>
                      </a:r>
                    </a:p>
                    <a:p>
                      <a:r>
                        <a:rPr lang="ja-JP" altLang="en-US" sz="1000" dirty="0"/>
                        <a:t>事業許可も</a:t>
                      </a:r>
                      <a:r>
                        <a:rPr lang="en-US" altLang="ja-JP" sz="1000" dirty="0"/>
                        <a:t>OSS</a:t>
                      </a:r>
                      <a:r>
                        <a:rPr lang="ja-JP" altLang="en-US" sz="1000" dirty="0"/>
                        <a:t>が発行する</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185237">
                <a:tc>
                  <a:txBody>
                    <a:bodyPr/>
                    <a:lstStyle/>
                    <a:p>
                      <a:pPr algn="l" fontAlgn="ctr"/>
                      <a:r>
                        <a:rPr kumimoji="1" lang="en-US" altLang="ja-JP" sz="1000" b="1" dirty="0"/>
                        <a:t>8</a:t>
                      </a:r>
                      <a:r>
                        <a:rPr kumimoji="1" lang="ja-JP" altLang="en-US" sz="1000" b="1" dirty="0" err="1"/>
                        <a:t>．</a:t>
                      </a:r>
                      <a:r>
                        <a:rPr kumimoji="1" lang="ja-JP" altLang="en-US" sz="1000" b="1" dirty="0"/>
                        <a:t>資本財、原材料の輸入便宜の取得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生産設備などの資本財、および当初の生産に必要な原材料・物品の輸入にかかる関税の免除便宜を、</a:t>
                      </a:r>
                      <a:r>
                        <a:rPr lang="en-US" altLang="ja-JP" sz="1000" dirty="0"/>
                        <a:t>BKPM</a:t>
                      </a:r>
                      <a:r>
                        <a:rPr lang="ja-JP" altLang="en-US" sz="1000" dirty="0"/>
                        <a:t>に申請できる</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grpSp>
        <p:nvGrpSpPr>
          <p:cNvPr id="47" name="グループ化 7"/>
          <p:cNvGrpSpPr/>
          <p:nvPr/>
        </p:nvGrpSpPr>
        <p:grpSpPr>
          <a:xfrm>
            <a:off x="4952998" y="1844824"/>
            <a:ext cx="4824000" cy="288032"/>
            <a:chOff x="4803500" y="2113806"/>
            <a:chExt cx="5626916" cy="288032"/>
          </a:xfrm>
        </p:grpSpPr>
        <p:sp>
          <p:nvSpPr>
            <p:cNvPr id="4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外国企業（</a:t>
              </a:r>
              <a:r>
                <a:rPr lang="en-US" altLang="ja-JP" sz="1400" dirty="0">
                  <a:solidFill>
                    <a:srgbClr val="000000"/>
                  </a:solidFill>
                  <a:latin typeface="Arial Black" pitchFamily="34" charset="0"/>
                  <a:ea typeface="HGP創英角ｺﾞｼｯｸUB" pitchFamily="50" charset="-128"/>
                </a:rPr>
                <a:t>PMA</a:t>
              </a:r>
              <a:r>
                <a:rPr lang="ja-JP" altLang="en-US" sz="1400" dirty="0">
                  <a:solidFill>
                    <a:srgbClr val="000000"/>
                  </a:solidFill>
                  <a:latin typeface="Arial Black" pitchFamily="34" charset="0"/>
                  <a:ea typeface="HGP創英角ｺﾞｼｯｸUB" pitchFamily="50" charset="-128"/>
                </a:rPr>
                <a:t>）の会社設立手続き</a:t>
              </a:r>
            </a:p>
          </p:txBody>
        </p:sp>
        <p:cxnSp>
          <p:nvCxnSpPr>
            <p:cNvPr id="49" name="直線コネクタ 4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131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3" name="グループ化 3082"/>
          <p:cNvGrpSpPr/>
          <p:nvPr/>
        </p:nvGrpSpPr>
        <p:grpSpPr>
          <a:xfrm>
            <a:off x="5601072" y="3212976"/>
            <a:ext cx="4106415" cy="2232843"/>
            <a:chOff x="5599113" y="2939794"/>
            <a:chExt cx="4032251" cy="2217993"/>
          </a:xfrm>
        </p:grpSpPr>
        <p:grpSp>
          <p:nvGrpSpPr>
            <p:cNvPr id="18" name="Group 5"/>
            <p:cNvGrpSpPr>
              <a:grpSpLocks noChangeAspect="1"/>
            </p:cNvGrpSpPr>
            <p:nvPr/>
          </p:nvGrpSpPr>
          <p:grpSpPr bwMode="auto">
            <a:xfrm>
              <a:off x="5599113" y="2998787"/>
              <a:ext cx="4032251" cy="2159000"/>
              <a:chOff x="3527" y="1889"/>
              <a:chExt cx="2540" cy="1360"/>
            </a:xfrm>
          </p:grpSpPr>
          <p:sp>
            <p:nvSpPr>
              <p:cNvPr id="20"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17"/>
              <p:cNvSpPr>
                <a:spLocks noChangeArrowheads="1"/>
              </p:cNvSpPr>
              <p:nvPr/>
            </p:nvSpPr>
            <p:spPr bwMode="auto">
              <a:xfrm>
                <a:off x="5764" y="2839"/>
                <a:ext cx="21" cy="25"/>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2"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3"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5"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6"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7"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8"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9"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0"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1"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2"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3" name="Group 5"/>
            <p:cNvGrpSpPr>
              <a:grpSpLocks noChangeAspect="1"/>
            </p:cNvGrpSpPr>
            <p:nvPr/>
          </p:nvGrpSpPr>
          <p:grpSpPr bwMode="auto">
            <a:xfrm>
              <a:off x="5599113" y="2939794"/>
              <a:ext cx="4032251" cy="2159000"/>
              <a:chOff x="3527" y="1889"/>
              <a:chExt cx="2540" cy="1360"/>
            </a:xfrm>
          </p:grpSpPr>
          <p:sp>
            <p:nvSpPr>
              <p:cNvPr id="44"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17"/>
              <p:cNvSpPr>
                <a:spLocks noChangeArrowheads="1"/>
              </p:cNvSpPr>
              <p:nvPr/>
            </p:nvSpPr>
            <p:spPr bwMode="auto">
              <a:xfrm>
                <a:off x="5764" y="2839"/>
                <a:ext cx="21" cy="25"/>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70" name="角丸四角形 69"/>
          <p:cNvSpPr/>
          <p:nvPr/>
        </p:nvSpPr>
        <p:spPr>
          <a:xfrm>
            <a:off x="5313040" y="4077072"/>
            <a:ext cx="2448272" cy="2016224"/>
          </a:xfrm>
          <a:prstGeom prst="roundRect">
            <a:avLst>
              <a:gd name="adj" fmla="val 4293"/>
            </a:avLst>
          </a:prstGeom>
          <a:solidFill>
            <a:srgbClr val="DADAD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85" name="角丸四角形 3084"/>
          <p:cNvSpPr/>
          <p:nvPr/>
        </p:nvSpPr>
        <p:spPr>
          <a:xfrm>
            <a:off x="2504728" y="1844824"/>
            <a:ext cx="2448272" cy="2016224"/>
          </a:xfrm>
          <a:prstGeom prst="roundRect">
            <a:avLst>
              <a:gd name="adj" fmla="val 4293"/>
            </a:avLst>
          </a:prstGeom>
          <a:solidFill>
            <a:srgbClr val="DADAD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インドネシア／一般概況／規制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外貨持出規制</a:t>
            </a:r>
          </a:p>
        </p:txBody>
      </p:sp>
      <p:sp>
        <p:nvSpPr>
          <p:cNvPr id="5" name="角丸四角形 4"/>
          <p:cNvSpPr/>
          <p:nvPr/>
        </p:nvSpPr>
        <p:spPr>
          <a:xfrm>
            <a:off x="920552" y="1844824"/>
            <a:ext cx="1296144" cy="2016224"/>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6" name="角丸四角形 5"/>
          <p:cNvSpPr/>
          <p:nvPr/>
        </p:nvSpPr>
        <p:spPr>
          <a:xfrm>
            <a:off x="920552" y="4113272"/>
            <a:ext cx="1296144" cy="1980024"/>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7" name="Freeform 7"/>
          <p:cNvSpPr>
            <a:spLocks/>
          </p:cNvSpPr>
          <p:nvPr/>
        </p:nvSpPr>
        <p:spPr bwMode="auto">
          <a:xfrm>
            <a:off x="2432720" y="4509120"/>
            <a:ext cx="4968552" cy="997044"/>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Freeform 6"/>
          <p:cNvSpPr>
            <a:spLocks/>
          </p:cNvSpPr>
          <p:nvPr/>
        </p:nvSpPr>
        <p:spPr bwMode="auto">
          <a:xfrm>
            <a:off x="2000672" y="2636912"/>
            <a:ext cx="4516865" cy="1108456"/>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alpha val="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9" name="グループ化 8"/>
          <p:cNvGrpSpPr/>
          <p:nvPr/>
        </p:nvGrpSpPr>
        <p:grpSpPr>
          <a:xfrm>
            <a:off x="2648744" y="2132856"/>
            <a:ext cx="2161184" cy="1821260"/>
            <a:chOff x="2287194" y="2575129"/>
            <a:chExt cx="2161184" cy="1821260"/>
          </a:xfrm>
        </p:grpSpPr>
        <p:sp>
          <p:nvSpPr>
            <p:cNvPr id="10"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2570131" y="3439225"/>
              <a:ext cx="1595309" cy="923330"/>
            </a:xfrm>
            <a:prstGeom prst="rect">
              <a:avLst/>
            </a:prstGeom>
            <a:noFill/>
          </p:spPr>
          <p:txBody>
            <a:bodyPr wrap="none" rtlCol="0">
              <a:spAutoFit/>
            </a:bodyPr>
            <a:lstStyle/>
            <a:p>
              <a:pPr algn="ctr"/>
              <a:r>
                <a:rPr lang="ja-JP" altLang="en-US"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現金</a:t>
              </a:r>
              <a:b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b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a:t>
              </a:r>
              <a:r>
                <a:rPr lang="ja-JP" altLang="en-US" sz="2400"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億</a:t>
              </a:r>
              <a:r>
                <a:rPr lang="ja-JP" altLang="en-US"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ルピア</a:t>
              </a: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2486776" y="2935169"/>
              <a:ext cx="1762021" cy="461665"/>
            </a:xfrm>
            <a:prstGeom prst="rect">
              <a:avLst/>
            </a:prstGeom>
            <a:solidFill>
              <a:srgbClr val="A2BBDC"/>
            </a:solidFill>
            <a:ln cmpd="sng">
              <a:solidFill>
                <a:srgbClr val="FFFFFF"/>
              </a:solidFill>
            </a:ln>
            <a:effectLst>
              <a:outerShdw blurRad="38100" sx="102000" sy="102000" algn="ctr" rotWithShape="0">
                <a:srgbClr val="3D6AA7">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事前に税関による</a:t>
              </a:r>
              <a:b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偽札識別検査を受けること</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14" name="グループ化 13"/>
          <p:cNvGrpSpPr/>
          <p:nvPr/>
        </p:nvGrpSpPr>
        <p:grpSpPr>
          <a:xfrm>
            <a:off x="5471220" y="3911996"/>
            <a:ext cx="2161184" cy="1821260"/>
            <a:chOff x="2287194" y="2575129"/>
            <a:chExt cx="2161184" cy="1821260"/>
          </a:xfrm>
        </p:grpSpPr>
        <p:sp>
          <p:nvSpPr>
            <p:cNvPr id="15"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15"/>
            <p:cNvSpPr txBox="1"/>
            <p:nvPr/>
          </p:nvSpPr>
          <p:spPr>
            <a:xfrm>
              <a:off x="2569330" y="3460285"/>
              <a:ext cx="1596912" cy="923330"/>
            </a:xfrm>
            <a:prstGeom prst="rect">
              <a:avLst/>
            </a:prstGeom>
            <a:noFill/>
          </p:spPr>
          <p:txBody>
            <a:bodyPr wrap="none" rtlCol="0">
              <a:spAutoFit/>
            </a:bodyPr>
            <a:lstStyle/>
            <a:p>
              <a:pPr algn="ctr"/>
              <a:r>
                <a:rPr lang="ja-JP" altLang="en-US"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現金</a:t>
              </a:r>
              <a:b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b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a:t>
              </a:r>
              <a:r>
                <a:rPr lang="ja-JP" altLang="en-US" sz="2400"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億</a:t>
              </a:r>
              <a:r>
                <a:rPr lang="ja-JP" altLang="en-US"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ルピア</a:t>
              </a: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2416244" y="3079185"/>
              <a:ext cx="1903085" cy="276999"/>
            </a:xfrm>
            <a:prstGeom prst="rect">
              <a:avLst/>
            </a:prstGeom>
            <a:solidFill>
              <a:srgbClr val="BFB4D6"/>
            </a:solidFill>
            <a:ln cmpd="sng">
              <a:solidFill>
                <a:srgbClr val="FFFFFF"/>
              </a:solidFill>
            </a:ln>
            <a:effectLst>
              <a:outerShdw blurRad="38100" sx="102000" sy="102000" algn="ctr" rotWithShape="0">
                <a:srgbClr val="7157A5">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事前に中銀の許可を得ること</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7" name="テキスト ボックス 6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現金</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億ルピア以上を持ち込む、あるいは持ち出す場合には一定の手続きが必要となる。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84" name="正方形/長方形 3083"/>
          <p:cNvSpPr/>
          <p:nvPr/>
        </p:nvSpPr>
        <p:spPr>
          <a:xfrm>
            <a:off x="2576736" y="1844824"/>
            <a:ext cx="2289282" cy="307777"/>
          </a:xfrm>
          <a:prstGeom prst="rect">
            <a:avLst/>
          </a:prstGeom>
        </p:spPr>
        <p:txBody>
          <a:bodyPr wrap="none" anchor="ctr" anchorCtr="0">
            <a:noAutofit/>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2002</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号中銀通達（</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5385048" y="5733256"/>
            <a:ext cx="2289282" cy="307777"/>
          </a:xfrm>
          <a:prstGeom prst="rect">
            <a:avLst/>
          </a:prstGeom>
        </p:spPr>
        <p:txBody>
          <a:bodyPr wrap="none" anchor="ctr" anchorCtr="0">
            <a:noAutofit/>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2002</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号中銀通達（</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プレースホルダー 1"/>
          <p:cNvSpPr txBox="1">
            <a:spLocks/>
          </p:cNvSpPr>
          <p:nvPr/>
        </p:nvSpPr>
        <p:spPr>
          <a:xfrm>
            <a:off x="920552" y="6165304"/>
            <a:ext cx="8785870" cy="216024"/>
          </a:xfrm>
          <a:prstGeom prst="rect">
            <a:avLst/>
          </a:prstGeom>
        </p:spPr>
        <p:txBody>
          <a:bodyPr wrap="none" lIns="0" rIns="0" anchor="ctr" anchorCtr="0">
            <a:noAutofit/>
          </a:bodyPr>
          <a:lstStyle>
            <a:defPPr>
              <a:defRPr lang="ja-JP"/>
            </a:defPPr>
            <a:lvl1pPr indent="-190500" fontAlgn="ctr">
              <a:spcAft>
                <a:spcPts val="600"/>
              </a:spcAft>
              <a:buClr>
                <a:srgbClr val="5F8AC3"/>
              </a:buClr>
              <a:buFont typeface="Wingdings" panose="05000000000000000000" pitchFamily="2" charset="2"/>
              <a:buChar char="n"/>
              <a:defRPr sz="1200" b="0">
                <a:latin typeface="Arial" panose="020B0604020202020204" pitchFamily="34" charset="0"/>
                <a:ea typeface="ＭＳ Ｐゴシック" panose="020B0600070205080204" pitchFamily="50" charset="-128"/>
                <a:cs typeface="Arial" panose="020B0604020202020204" pitchFamily="34" charset="0"/>
              </a:defRPr>
            </a:lvl1pPr>
          </a:lstStyle>
          <a:p>
            <a:pPr indent="0">
              <a:spcAft>
                <a:spcPts val="0"/>
              </a:spcAft>
              <a:buNone/>
            </a:pPr>
            <a:r>
              <a:rPr lang="en-US" altLang="ja-JP" sz="800" dirty="0"/>
              <a:t>※ </a:t>
            </a:r>
            <a:r>
              <a:rPr lang="ja-JP" altLang="en-US" sz="800" dirty="0"/>
              <a:t>違反者には、持出し／持込みルピア総額の</a:t>
            </a:r>
            <a:r>
              <a:rPr lang="en-US" altLang="ja-JP" sz="800" dirty="0"/>
              <a:t>10</a:t>
            </a:r>
            <a:r>
              <a:rPr lang="ja-JP" altLang="en-US" sz="800" dirty="0"/>
              <a:t>％相当に最大</a:t>
            </a:r>
            <a:r>
              <a:rPr lang="en-US" altLang="ja-JP" sz="800" dirty="0"/>
              <a:t>3</a:t>
            </a:r>
            <a:r>
              <a:rPr lang="ja-JP" altLang="en-US" sz="800" dirty="0"/>
              <a:t>億ルピアを加算した罰金が科せられる。</a:t>
            </a:r>
          </a:p>
        </p:txBody>
      </p:sp>
      <p:sp>
        <p:nvSpPr>
          <p:cNvPr id="72" name="角丸四角形 71"/>
          <p:cNvSpPr/>
          <p:nvPr/>
        </p:nvSpPr>
        <p:spPr>
          <a:xfrm>
            <a:off x="5313040" y="1844824"/>
            <a:ext cx="2160240" cy="1368152"/>
          </a:xfrm>
          <a:prstGeom prst="roundRect">
            <a:avLst>
              <a:gd name="adj" fmla="val 6839"/>
            </a:avLst>
          </a:prstGeom>
          <a:solidFill>
            <a:srgbClr val="CCDAEC">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576000" rIns="91440" bIns="45720" numCol="1" spcCol="0" rtlCol="0" fromWordArt="0" anchor="t" anchorCtr="0" forceAA="0" compatLnSpc="1">
            <a:prstTxWarp prst="textNoShape">
              <a:avLst/>
            </a:prstTxWarp>
            <a:noAutofit/>
          </a:bodyPr>
          <a:lstStyle/>
          <a:p>
            <a:pPr algn="just">
              <a:lnSpc>
                <a:spcPct val="114000"/>
              </a:lnSpc>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億ルピア以上あるいは相当額以上の外貨の現金や小切手などを海外へ持ち込む場合は</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関税総局に届ける</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必要がある。</a:t>
            </a:r>
          </a:p>
        </p:txBody>
      </p:sp>
      <p:sp>
        <p:nvSpPr>
          <p:cNvPr id="69" name="正方形/長方形 68"/>
          <p:cNvSpPr/>
          <p:nvPr/>
        </p:nvSpPr>
        <p:spPr>
          <a:xfrm>
            <a:off x="5313040" y="1844824"/>
            <a:ext cx="2160240" cy="576064"/>
          </a:xfrm>
          <a:prstGeom prst="rect">
            <a:avLst/>
          </a:prstGeom>
        </p:spPr>
        <p:txBody>
          <a:bodyPr wrap="none" anchor="ctr" anchorCtr="0">
            <a:noAutofit/>
          </a:bodyPr>
          <a:lstStyle/>
          <a:p>
            <a:pPr algn="ctr"/>
            <a:r>
              <a:rPr lang="en-US" altLang="ja-JP" sz="1400" b="1" dirty="0"/>
              <a:t>2010</a:t>
            </a:r>
            <a:r>
              <a:rPr lang="ja-JP" altLang="en-US" sz="1400" b="1" dirty="0"/>
              <a:t>年</a:t>
            </a:r>
            <a:r>
              <a:rPr lang="en-US" altLang="ja-JP" sz="1400" b="1" dirty="0"/>
              <a:t>10</a:t>
            </a:r>
            <a:r>
              <a:rPr lang="ja-JP" altLang="en-US" sz="1400" b="1" dirty="0"/>
              <a:t>月</a:t>
            </a:r>
            <a:r>
              <a:rPr lang="en-US" altLang="ja-JP" sz="1400" b="1" dirty="0"/>
              <a:t>22</a:t>
            </a:r>
            <a:r>
              <a:rPr lang="ja-JP" altLang="en-US" sz="1400" b="1" dirty="0"/>
              <a:t>日付第</a:t>
            </a:r>
            <a:r>
              <a:rPr lang="en-US" altLang="ja-JP" sz="1400" b="1" dirty="0"/>
              <a:t>8</a:t>
            </a:r>
            <a:r>
              <a:rPr lang="ja-JP" altLang="en-US" sz="1400" b="1" dirty="0"/>
              <a:t>号</a:t>
            </a:r>
            <a:br>
              <a:rPr lang="en-US" altLang="ja-JP" sz="1400" b="1" dirty="0"/>
            </a:br>
            <a:r>
              <a:rPr lang="ja-JP" altLang="en-US" sz="1400" b="1" dirty="0"/>
              <a:t>マネーロンダリング法</a:t>
            </a:r>
          </a:p>
        </p:txBody>
      </p:sp>
      <p:sp>
        <p:nvSpPr>
          <p:cNvPr id="74" name="角丸四角形 73"/>
          <p:cNvSpPr/>
          <p:nvPr/>
        </p:nvSpPr>
        <p:spPr>
          <a:xfrm>
            <a:off x="2792760" y="4725144"/>
            <a:ext cx="2160240" cy="1368152"/>
          </a:xfrm>
          <a:prstGeom prst="roundRect">
            <a:avLst>
              <a:gd name="adj" fmla="val 6839"/>
            </a:avLst>
          </a:prstGeom>
          <a:solidFill>
            <a:srgbClr val="D9D2E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algn="just">
              <a:lnSpc>
                <a:spcPct val="114000"/>
              </a:lnSpc>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億ルピア以上あるいは相当額以上の外貨の現金や小切手などを海外へ持ち出す場合は</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関税総局に届ける</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必要がある。</a:t>
            </a:r>
          </a:p>
        </p:txBody>
      </p:sp>
      <p:sp>
        <p:nvSpPr>
          <p:cNvPr id="75" name="正方形/長方形 74"/>
          <p:cNvSpPr/>
          <p:nvPr/>
        </p:nvSpPr>
        <p:spPr>
          <a:xfrm>
            <a:off x="2792760" y="5517232"/>
            <a:ext cx="2160240" cy="576064"/>
          </a:xfrm>
          <a:prstGeom prst="rect">
            <a:avLst/>
          </a:prstGeom>
        </p:spPr>
        <p:txBody>
          <a:bodyPr wrap="none" anchor="ctr" anchorCtr="0">
            <a:noAutofit/>
          </a:bodyPr>
          <a:lstStyle/>
          <a:p>
            <a:pPr algn="ctr"/>
            <a:r>
              <a:rPr lang="en-US" altLang="ja-JP" sz="1400" b="1" dirty="0"/>
              <a:t>2010</a:t>
            </a:r>
            <a:r>
              <a:rPr lang="ja-JP" altLang="en-US" sz="1400" b="1" dirty="0"/>
              <a:t>年</a:t>
            </a:r>
            <a:r>
              <a:rPr lang="en-US" altLang="ja-JP" sz="1400" b="1" dirty="0"/>
              <a:t>10</a:t>
            </a:r>
            <a:r>
              <a:rPr lang="ja-JP" altLang="en-US" sz="1400" b="1" dirty="0"/>
              <a:t>月</a:t>
            </a:r>
            <a:r>
              <a:rPr lang="en-US" altLang="ja-JP" sz="1400" b="1" dirty="0"/>
              <a:t>22</a:t>
            </a:r>
            <a:r>
              <a:rPr lang="ja-JP" altLang="en-US" sz="1400" b="1" dirty="0"/>
              <a:t>日付第</a:t>
            </a:r>
            <a:r>
              <a:rPr lang="en-US" altLang="ja-JP" sz="1400" b="1" dirty="0"/>
              <a:t>8</a:t>
            </a:r>
            <a:r>
              <a:rPr lang="ja-JP" altLang="en-US" sz="1400" b="1" dirty="0"/>
              <a:t>号</a:t>
            </a:r>
            <a:br>
              <a:rPr lang="en-US" altLang="ja-JP" sz="1400" b="1" dirty="0"/>
            </a:br>
            <a:r>
              <a:rPr lang="ja-JP" altLang="en-US" sz="1400" b="1" dirty="0"/>
              <a:t>マネーロンダリング法</a:t>
            </a:r>
          </a:p>
        </p:txBody>
      </p:sp>
      <p:sp>
        <p:nvSpPr>
          <p:cNvPr id="76" name="テキスト ボックス 7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5595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経済特区</a:t>
            </a:r>
            <a:endParaRPr lang="ja-JP" altLang="en-US" dirty="0"/>
          </a:p>
        </p:txBody>
      </p:sp>
      <p:sp>
        <p:nvSpPr>
          <p:cNvPr id="15" name="テキスト プレースホルダー 1"/>
          <p:cNvSpPr txBox="1">
            <a:spLocks/>
          </p:cNvSpPr>
          <p:nvPr/>
        </p:nvSpPr>
        <p:spPr>
          <a:xfrm>
            <a:off x="199710" y="1124744"/>
            <a:ext cx="9505950" cy="504056"/>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経済統合開発地域（</a:t>
            </a:r>
            <a:r>
              <a:rPr lang="en-US" altLang="ja-JP" dirty="0"/>
              <a:t>KAPET</a:t>
            </a:r>
            <a:r>
              <a:rPr lang="ja-JP" altLang="en-US" dirty="0"/>
              <a:t>）といった地域別優遇措置と、保税地区における優遇制度がある。</a:t>
            </a:r>
            <a:endParaRPr lang="en-US" altLang="ja-JP" dirty="0"/>
          </a:p>
          <a:p>
            <a:r>
              <a:rPr lang="ja-JP" altLang="en-US" dirty="0"/>
              <a:t>また国内各地に自由貿易地域（</a:t>
            </a:r>
            <a:r>
              <a:rPr lang="en-US" altLang="ja-JP" dirty="0"/>
              <a:t>FTZ</a:t>
            </a:r>
            <a:r>
              <a:rPr lang="ja-JP" altLang="en-US" dirty="0"/>
              <a:t>）が設置されている。</a:t>
            </a:r>
          </a:p>
        </p:txBody>
      </p:sp>
      <p:sp>
        <p:nvSpPr>
          <p:cNvPr id="16" name="Rectangle 6"/>
          <p:cNvSpPr>
            <a:spLocks noChangeArrowheads="1"/>
          </p:cNvSpPr>
          <p:nvPr/>
        </p:nvSpPr>
        <p:spPr bwMode="auto">
          <a:xfrm>
            <a:off x="416496" y="1789036"/>
            <a:ext cx="8928992"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nvGraphicFramePr>
        <p:xfrm>
          <a:off x="416496" y="2061336"/>
          <a:ext cx="8964000" cy="4392000"/>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1584000">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gridCol w="1296000">
                  <a:extLst>
                    <a:ext uri="{9D8B030D-6E8A-4147-A177-3AD203B41FA5}">
                      <a16:colId xmlns:a16="http://schemas.microsoft.com/office/drawing/2014/main" val="20004"/>
                    </a:ext>
                  </a:extLst>
                </a:gridCol>
                <a:gridCol w="1296000">
                  <a:extLst>
                    <a:ext uri="{9D8B030D-6E8A-4147-A177-3AD203B41FA5}">
                      <a16:colId xmlns:a16="http://schemas.microsoft.com/office/drawing/2014/main" val="20005"/>
                    </a:ext>
                  </a:extLst>
                </a:gridCol>
              </a:tblGrid>
              <a:tr h="252000">
                <a:tc rowSpan="2">
                  <a:txBody>
                    <a:bodyPr/>
                    <a:lstStyle/>
                    <a:p>
                      <a:pPr algn="ctr" fontAlgn="ctr" hangingPunct="0"/>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rowSpan="2">
                  <a:txBody>
                    <a:bodyPr/>
                    <a:lstStyle/>
                    <a:p>
                      <a:pPr algn="ctr" fontAlgn="ctr" hangingPunct="0"/>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rowSpan="2">
                  <a:txBody>
                    <a:bodyPr/>
                    <a:lstStyle/>
                    <a:p>
                      <a:pPr algn="ctr" fontAlgn="ctr" hangingPunct="0"/>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活用の要件</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gridSpan="3">
                  <a:txBody>
                    <a:bodyPr/>
                    <a:lstStyle/>
                    <a:p>
                      <a:pPr algn="ctr" fontAlgn="ctr" hangingPunct="0"/>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主な税制優遇等</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52000">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hangingPunct="0"/>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法人税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tc>
                  <a:txBody>
                    <a:bodyPr/>
                    <a:lstStyle/>
                    <a:p>
                      <a:pPr algn="ctr" fontAlgn="ctr" hangingPunct="0"/>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 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tc>
                  <a:txBody>
                    <a:bodyPr/>
                    <a:lstStyle/>
                    <a:p>
                      <a:pPr algn="ctr" fontAlgn="ctr" hangingPunct="0"/>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付加価値税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296000">
                <a:tc>
                  <a:txBody>
                    <a:bodyPr/>
                    <a:lstStyle/>
                    <a:p>
                      <a:pPr algn="l" fontAlgn="ctr" hangingPunct="0"/>
                      <a:r>
                        <a:rPr lang="zh-TW"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経済統合開発地域（</a:t>
                      </a:r>
                      <a:r>
                        <a:rPr lang="en-US" altLang="zh-TW"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KAPET</a:t>
                      </a:r>
                      <a:r>
                        <a:rPr lang="zh-TW"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か所</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国税総局（</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DGT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）による承認</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雇用促進、インフラ開発、地域発展、自然保護、研究開発等の促進に寄与する事業</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投資総額の</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相当の所得控除</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税務上の加速度減価償却</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欠損金の繰越期間の延長（最長</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支払配当に係る源泉税の軽減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hangingPunct="0"/>
                      <a:r>
                        <a:rPr kumimoji="1" lang="ja-JP" altLang="en-US" sz="1000">
                          <a:latin typeface="Arial" panose="020B0604020202020204" pitchFamily="34" charset="0"/>
                          <a:ea typeface="ＭＳ Ｐゴシック" panose="020B0600070205080204" pitchFamily="50" charset="-128"/>
                          <a:cs typeface="Arial" panose="020B0604020202020204" pitchFamily="34" charset="0"/>
                        </a:rPr>
                        <a:t>資本財等に係る輸入関税の延期</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hangingPunct="0"/>
                      <a:r>
                        <a:rPr kumimoji="1" lang="ja-JP" altLang="en-US" sz="1000" spc="0" baseline="0" dirty="0">
                          <a:latin typeface="Arial" panose="020B0604020202020204" pitchFamily="34" charset="0"/>
                          <a:ea typeface="ＭＳ Ｐゴシック" panose="020B0600070205080204" pitchFamily="50" charset="-128"/>
                          <a:cs typeface="Arial" panose="020B0604020202020204" pitchFamily="34" charset="0"/>
                        </a:rPr>
                        <a:t>生産活動に関係する資本財等に係る付加価値税の免除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96000">
                <a:tc>
                  <a:txBody>
                    <a:bodyPr/>
                    <a:lstStyle/>
                    <a:p>
                      <a:pPr algn="l" fontAlgn="ctr" hangingPunct="0"/>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保税地区</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just" fontAlgn="ctr" hangingPunct="0"/>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その最終製品が主に輸出に向けられる、輸入物品または関税地区内のほかの場所から調達された物品を、加工もしくは組付のために在庫するために指定された地域</a:t>
                      </a:r>
                    </a:p>
                  </a:txBody>
                  <a:tcPr marL="108000" marR="108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0"/>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輸出志向の製造会社からの要請に基づき、財務省が付与する保税ステータス企業</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前払い法人税の免除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hangingPunct="0"/>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資本財等に係る輸入関税の延期</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0"/>
                      <a:r>
                        <a:rPr kumimoji="1" lang="ja-JP" altLang="en-US" sz="1000" kern="1200" spc="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生産活動に関係する資本財等に係る付加価値税の免除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96000">
                <a:tc>
                  <a:txBody>
                    <a:bodyPr/>
                    <a:lstStyle/>
                    <a:p>
                      <a:pPr algn="l" fontAlgn="ctr" hangingPunct="0"/>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自由貿易地域</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FZ</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バタム島、</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ビンタン島、</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カリムン島</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0"/>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FTZ</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に入る物品と</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FTZ</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内の会社間で引き渡される物品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前払い法人税の免除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hangingPunct="0"/>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免 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hangingPunct="0"/>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免 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200472" y="6525344"/>
            <a:ext cx="8712968" cy="144016"/>
          </a:xfrm>
          <a:prstGeom prst="rect">
            <a:avLst/>
          </a:prstGeom>
          <a:noFill/>
        </p:spPr>
        <p:txBody>
          <a:bodyPr wrap="square" lIns="0" tIns="0" rIns="0" bIns="0" rtlCol="0">
            <a:noAutofit/>
          </a:bodyPr>
          <a:lstStyle/>
          <a:p>
            <a:pPr fontAlgn="ct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「インドネシア－投資制度－外資に関する奨励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各種優遇措置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詳細」（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「インドネシアの投資環境」（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PWC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「アジアにおける特区制度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税制を中心として」（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96629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4665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71.3</a:t>
            </a:r>
            <a:r>
              <a:rPr lang="ja-JP" altLang="en-US" dirty="0"/>
              <a:t>歳、健康寿命は</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r>
              <a:rPr lang="ja-JP" altLang="en-US" dirty="0"/>
              <a:t>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84809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33" name="think-cell Slide" r:id="rId128" imgW="270" imgH="270" progId="TCLayout.ActiveDocument.1">
                  <p:embed/>
                </p:oleObj>
              </mc:Choice>
              <mc:Fallback>
                <p:oleObj name="think-cell Slide" r:id="rId128" imgW="270" imgH="270" progId="TCLayout.ActiveDocument.1">
                  <p:embed/>
                  <p:pic>
                    <p:nvPicPr>
                      <p:cNvPr id="8" name="オブジェクト 7" hidden="1"/>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0" name="Chart 199">
            <a:extLst>
              <a:ext uri="{FF2B5EF4-FFF2-40B4-BE49-F238E27FC236}">
                <a16:creationId xmlns:a16="http://schemas.microsoft.com/office/drawing/2014/main" id="{63A80C38-13F1-4D49-9F1C-683C5B21C242}"/>
              </a:ext>
            </a:extLst>
          </p:cNvPr>
          <p:cNvGraphicFramePr/>
          <p:nvPr>
            <p:custDataLst>
              <p:tags r:id="rId3"/>
            </p:custDataLst>
          </p:nvPr>
        </p:nvGraphicFramePr>
        <p:xfrm>
          <a:off x="814388" y="2203450"/>
          <a:ext cx="6962775" cy="1511300"/>
        </p:xfrm>
        <a:graphic>
          <a:graphicData uri="http://schemas.openxmlformats.org/drawingml/2006/chart">
            <c:chart xmlns:c="http://schemas.openxmlformats.org/drawingml/2006/chart" xmlns:r="http://schemas.openxmlformats.org/officeDocument/2006/relationships" r:id="rId130"/>
          </a:graphicData>
        </a:graphic>
      </p:graphicFrame>
      <p:cxnSp>
        <p:nvCxnSpPr>
          <p:cNvPr id="174" name="Straight Connector 173">
            <a:extLst>
              <a:ext uri="{FF2B5EF4-FFF2-40B4-BE49-F238E27FC236}">
                <a16:creationId xmlns:a16="http://schemas.microsoft.com/office/drawing/2014/main" id="{F1672F16-BB74-4AC4-9B49-E6660711C878}"/>
              </a:ext>
            </a:extLst>
          </p:cNvPr>
          <p:cNvCxnSpPr/>
          <p:nvPr>
            <p:custDataLst>
              <p:tags r:id="rId4"/>
            </p:custDataLst>
          </p:nvPr>
        </p:nvCxnSpPr>
        <p:spPr bwMode="auto">
          <a:xfrm flipV="1">
            <a:off x="2771775" y="3476625"/>
            <a:ext cx="0" cy="635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BA93637B-1122-4F99-A33E-F1F2BA5CF083}"/>
              </a:ext>
            </a:extLst>
          </p:cNvPr>
          <p:cNvCxnSpPr/>
          <p:nvPr>
            <p:custDataLst>
              <p:tags r:id="rId5"/>
            </p:custDataLst>
          </p:nvPr>
        </p:nvCxnSpPr>
        <p:spPr bwMode="auto">
          <a:xfrm>
            <a:off x="1414463" y="3362325"/>
            <a:ext cx="0" cy="698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75A79D94-2632-46C7-9442-B1922899EB3B}"/>
              </a:ext>
            </a:extLst>
          </p:cNvPr>
          <p:cNvCxnSpPr/>
          <p:nvPr>
            <p:custDataLst>
              <p:tags r:id="rId6"/>
            </p:custDataLst>
          </p:nvPr>
        </p:nvCxnSpPr>
        <p:spPr bwMode="auto">
          <a:xfrm flipV="1">
            <a:off x="2432050" y="3476625"/>
            <a:ext cx="0" cy="635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FD48F72-C85C-4D5E-9AAD-493D34EC0903}"/>
              </a:ext>
            </a:extLst>
          </p:cNvPr>
          <p:cNvCxnSpPr/>
          <p:nvPr>
            <p:custDataLst>
              <p:tags r:id="rId7"/>
            </p:custDataLst>
          </p:nvPr>
        </p:nvCxnSpPr>
        <p:spPr bwMode="auto">
          <a:xfrm>
            <a:off x="4808538" y="2657475"/>
            <a:ext cx="0" cy="1016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30DA0E20-3238-48CE-A097-613033D99CF8}"/>
              </a:ext>
            </a:extLst>
          </p:cNvPr>
          <p:cNvCxnSpPr/>
          <p:nvPr>
            <p:custDataLst>
              <p:tags r:id="rId8"/>
            </p:custDataLst>
          </p:nvPr>
        </p:nvCxnSpPr>
        <p:spPr bwMode="auto">
          <a:xfrm flipV="1">
            <a:off x="1414463" y="3497264"/>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CC19A2D-BCCD-4DD3-84EE-823EB3FC27DE}"/>
              </a:ext>
            </a:extLst>
          </p:cNvPr>
          <p:cNvCxnSpPr/>
          <p:nvPr>
            <p:custDataLst>
              <p:tags r:id="rId9"/>
            </p:custDataLst>
          </p:nvPr>
        </p:nvCxnSpPr>
        <p:spPr bwMode="auto">
          <a:xfrm flipV="1">
            <a:off x="3451225" y="3454400"/>
            <a:ext cx="0" cy="85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372F071B-134D-4E47-8004-7BBDB30B944C}"/>
              </a:ext>
            </a:extLst>
          </p:cNvPr>
          <p:cNvCxnSpPr/>
          <p:nvPr>
            <p:custDataLst>
              <p:tags r:id="rId10"/>
            </p:custDataLst>
          </p:nvPr>
        </p:nvCxnSpPr>
        <p:spPr bwMode="auto">
          <a:xfrm>
            <a:off x="1754188" y="3348038"/>
            <a:ext cx="0" cy="698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579D8F2-DA12-4F94-8C6F-47D082E7C731}"/>
              </a:ext>
            </a:extLst>
          </p:cNvPr>
          <p:cNvCxnSpPr/>
          <p:nvPr>
            <p:custDataLst>
              <p:tags r:id="rId11"/>
            </p:custDataLst>
          </p:nvPr>
        </p:nvCxnSpPr>
        <p:spPr bwMode="auto">
          <a:xfrm>
            <a:off x="6845300" y="2419350"/>
            <a:ext cx="0" cy="1016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08CA4C69-C20D-430C-BB8D-46EC67DE3468}"/>
              </a:ext>
            </a:extLst>
          </p:cNvPr>
          <p:cNvCxnSpPr/>
          <p:nvPr>
            <p:custDataLst>
              <p:tags r:id="rId12"/>
            </p:custDataLst>
          </p:nvPr>
        </p:nvCxnSpPr>
        <p:spPr bwMode="auto">
          <a:xfrm flipV="1">
            <a:off x="3111500" y="3473451"/>
            <a:ext cx="0" cy="666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4AB6793D-E2BC-48D3-B082-E06B12DC8155}"/>
              </a:ext>
            </a:extLst>
          </p:cNvPr>
          <p:cNvCxnSpPr/>
          <p:nvPr>
            <p:custDataLst>
              <p:tags r:id="rId13"/>
            </p:custDataLst>
          </p:nvPr>
        </p:nvCxnSpPr>
        <p:spPr bwMode="auto">
          <a:xfrm flipV="1">
            <a:off x="1754188" y="3489325"/>
            <a:ext cx="0" cy="508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147FF714-398F-40CA-B8AD-906A69D700E2}"/>
              </a:ext>
            </a:extLst>
          </p:cNvPr>
          <p:cNvCxnSpPr/>
          <p:nvPr>
            <p:custDataLst>
              <p:tags r:id="rId14"/>
            </p:custDataLst>
          </p:nvPr>
        </p:nvCxnSpPr>
        <p:spPr bwMode="auto">
          <a:xfrm>
            <a:off x="7524750" y="2378075"/>
            <a:ext cx="0" cy="1016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48359582-B05D-4EE6-A8AD-34E15DD824D5}"/>
              </a:ext>
            </a:extLst>
          </p:cNvPr>
          <p:cNvCxnSpPr/>
          <p:nvPr>
            <p:custDataLst>
              <p:tags r:id="rId15"/>
            </p:custDataLst>
          </p:nvPr>
        </p:nvCxnSpPr>
        <p:spPr bwMode="auto">
          <a:xfrm flipV="1">
            <a:off x="2093913" y="3487738"/>
            <a:ext cx="0" cy="523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19E682A1-D267-46A0-B522-0D47FE01D7BF}"/>
              </a:ext>
            </a:extLst>
          </p:cNvPr>
          <p:cNvCxnSpPr/>
          <p:nvPr>
            <p:custDataLst>
              <p:tags r:id="rId16"/>
            </p:custDataLst>
          </p:nvPr>
        </p:nvCxnSpPr>
        <p:spPr bwMode="auto">
          <a:xfrm>
            <a:off x="7185025" y="2406650"/>
            <a:ext cx="0" cy="1016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F75613A-6623-40C0-93CB-8D20F39C8858}"/>
              </a:ext>
            </a:extLst>
          </p:cNvPr>
          <p:cNvCxnSpPr/>
          <p:nvPr>
            <p:custDataLst>
              <p:tags r:id="rId17"/>
            </p:custDataLst>
          </p:nvPr>
        </p:nvCxnSpPr>
        <p:spPr bwMode="auto">
          <a:xfrm>
            <a:off x="2093913" y="3328988"/>
            <a:ext cx="0" cy="777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396ACD47-4461-49F6-80BB-8B4C44DF7DD7}"/>
              </a:ext>
            </a:extLst>
          </p:cNvPr>
          <p:cNvCxnSpPr/>
          <p:nvPr>
            <p:custDataLst>
              <p:tags r:id="rId18"/>
            </p:custDataLst>
          </p:nvPr>
        </p:nvCxnSpPr>
        <p:spPr bwMode="auto">
          <a:xfrm>
            <a:off x="6505575" y="2532063"/>
            <a:ext cx="0" cy="1016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48E6B481-FA33-4E8F-9A77-46722AAA40B3}"/>
              </a:ext>
            </a:extLst>
          </p:cNvPr>
          <p:cNvCxnSpPr/>
          <p:nvPr>
            <p:custDataLst>
              <p:tags r:id="rId19"/>
            </p:custDataLst>
          </p:nvPr>
        </p:nvCxnSpPr>
        <p:spPr bwMode="auto">
          <a:xfrm>
            <a:off x="5148263" y="2508250"/>
            <a:ext cx="0" cy="1016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8B39CB8-F300-4DF0-96D0-E79440A638FF}"/>
              </a:ext>
            </a:extLst>
          </p:cNvPr>
          <p:cNvCxnSpPr/>
          <p:nvPr>
            <p:custDataLst>
              <p:tags r:id="rId20"/>
            </p:custDataLst>
          </p:nvPr>
        </p:nvCxnSpPr>
        <p:spPr bwMode="auto">
          <a:xfrm>
            <a:off x="6167438" y="2455863"/>
            <a:ext cx="0" cy="1016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A0C775BB-E186-4D00-BD8F-F80D18D539C3}"/>
              </a:ext>
            </a:extLst>
          </p:cNvPr>
          <p:cNvCxnSpPr/>
          <p:nvPr>
            <p:custDataLst>
              <p:tags r:id="rId21"/>
            </p:custDataLst>
          </p:nvPr>
        </p:nvCxnSpPr>
        <p:spPr bwMode="auto">
          <a:xfrm>
            <a:off x="5487988" y="2498725"/>
            <a:ext cx="0" cy="1016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0D505BA-0F92-45D7-9E76-F2B1F439CE0D}"/>
              </a:ext>
            </a:extLst>
          </p:cNvPr>
          <p:cNvCxnSpPr/>
          <p:nvPr>
            <p:custDataLst>
              <p:tags r:id="rId22"/>
            </p:custDataLst>
          </p:nvPr>
        </p:nvCxnSpPr>
        <p:spPr bwMode="auto">
          <a:xfrm>
            <a:off x="5827713" y="2484438"/>
            <a:ext cx="0" cy="1016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8" name="テキスト プレースホルダ 9">
            <a:extLst>
              <a:ext uri="{FF2B5EF4-FFF2-40B4-BE49-F238E27FC236}">
                <a16:creationId xmlns:a16="http://schemas.microsoft.com/office/drawing/2014/main" id="{BA2B07D5-10FF-4EB3-AC30-B39338BA2013}"/>
              </a:ext>
            </a:extLst>
          </p:cNvPr>
          <p:cNvSpPr>
            <a:spLocks noGrp="1"/>
          </p:cNvSpPr>
          <p:nvPr>
            <p:custDataLst>
              <p:tags r:id="rId23"/>
            </p:custDataLst>
          </p:nvPr>
        </p:nvSpPr>
        <p:spPr bwMode="auto">
          <a:xfrm>
            <a:off x="7108825"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C37585-6A94-40B6-8FDB-7D3AE87EB57D}" type="datetime'''''''''''''''''''''''''''''1''''''''''''''''7'">
              <a:rPr kumimoji="0" lang="ja-JP" altLang="en-US" sz="1000" smtClean="0"/>
              <a:pPr/>
              <a:t>17</a:t>
            </a:fld>
            <a:endParaRPr kumimoji="0" lang="ja-JP" altLang="en-US" sz="1000" dirty="0">
              <a:sym typeface="+mn-lt"/>
            </a:endParaRPr>
          </a:p>
        </p:txBody>
      </p:sp>
      <p:sp>
        <p:nvSpPr>
          <p:cNvPr id="39" name="テキスト プレースホルダ 9"/>
          <p:cNvSpPr>
            <a:spLocks noGrp="1"/>
          </p:cNvSpPr>
          <p:nvPr>
            <p:custDataLst>
              <p:tags r:id="rId24"/>
            </p:custDataLst>
          </p:nvPr>
        </p:nvSpPr>
        <p:spPr bwMode="auto">
          <a:xfrm>
            <a:off x="2355850"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44" name="テキスト プレースホルダ 9"/>
          <p:cNvSpPr>
            <a:spLocks noGrp="1"/>
          </p:cNvSpPr>
          <p:nvPr>
            <p:custDataLst>
              <p:tags r:id="rId25"/>
            </p:custDataLst>
          </p:nvPr>
        </p:nvSpPr>
        <p:spPr bwMode="auto">
          <a:xfrm>
            <a:off x="4054475"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250" name="テキスト プレースホルダ 9">
            <a:extLst>
              <a:ext uri="{FF2B5EF4-FFF2-40B4-BE49-F238E27FC236}">
                <a16:creationId xmlns:a16="http://schemas.microsoft.com/office/drawing/2014/main" id="{0B48C18E-7FD5-4E00-83D1-84A5D75EDAF3}"/>
              </a:ext>
            </a:extLst>
          </p:cNvPr>
          <p:cNvSpPr>
            <a:spLocks noGrp="1"/>
          </p:cNvSpPr>
          <p:nvPr>
            <p:custDataLst>
              <p:tags r:id="rId26"/>
            </p:custDataLst>
          </p:nvPr>
        </p:nvSpPr>
        <p:spPr bwMode="gray">
          <a:xfrm>
            <a:off x="2344738" y="31178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AD953E-F107-41CC-891D-C0BA31804C1F}" type="datetime'''''''5''''''''''''''''''''''''''9'''''''''">
              <a:rPr lang="ja-JP" altLang="en-US" sz="1000" smtClean="0">
                <a:effectLst/>
                <a:sym typeface="+mn-lt"/>
              </a:rPr>
              <a:pPr marL="0" indent="0" algn="ctr">
                <a:spcBef>
                  <a:spcPct val="0"/>
                </a:spcBef>
                <a:buNone/>
              </a:pPr>
              <a:t>59</a:t>
            </a:fld>
            <a:endParaRPr lang="ja-JP" altLang="en-US" sz="1000" dirty="0">
              <a:sym typeface="+mn-lt"/>
            </a:endParaRPr>
          </a:p>
        </p:txBody>
      </p:sp>
      <p:sp>
        <p:nvSpPr>
          <p:cNvPr id="40" name="テキスト プレースホルダ 9"/>
          <p:cNvSpPr>
            <a:spLocks noGrp="1"/>
          </p:cNvSpPr>
          <p:nvPr>
            <p:custDataLst>
              <p:tags r:id="rId27"/>
            </p:custDataLst>
          </p:nvPr>
        </p:nvSpPr>
        <p:spPr bwMode="auto">
          <a:xfrm>
            <a:off x="2695575"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41" name="テキスト プレースホルダ 9"/>
          <p:cNvSpPr>
            <a:spLocks noGrp="1"/>
          </p:cNvSpPr>
          <p:nvPr>
            <p:custDataLst>
              <p:tags r:id="rId28"/>
            </p:custDataLst>
          </p:nvPr>
        </p:nvSpPr>
        <p:spPr bwMode="auto">
          <a:xfrm>
            <a:off x="3035300"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1000" dirty="0">
              <a:sym typeface="+mn-lt"/>
            </a:endParaRPr>
          </a:p>
        </p:txBody>
      </p:sp>
      <p:sp>
        <p:nvSpPr>
          <p:cNvPr id="42" name="テキスト プレースホルダ 9"/>
          <p:cNvSpPr>
            <a:spLocks noGrp="1"/>
          </p:cNvSpPr>
          <p:nvPr>
            <p:custDataLst>
              <p:tags r:id="rId29"/>
            </p:custDataLst>
          </p:nvPr>
        </p:nvSpPr>
        <p:spPr bwMode="auto">
          <a:xfrm>
            <a:off x="3375025"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43" name="テキスト プレースホルダ 9"/>
          <p:cNvSpPr>
            <a:spLocks noGrp="1"/>
          </p:cNvSpPr>
          <p:nvPr>
            <p:custDataLst>
              <p:tags r:id="rId30"/>
            </p:custDataLst>
          </p:nvPr>
        </p:nvSpPr>
        <p:spPr bwMode="auto">
          <a:xfrm>
            <a:off x="3714750"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265" name="テキスト プレースホルダ 9">
            <a:extLst>
              <a:ext uri="{FF2B5EF4-FFF2-40B4-BE49-F238E27FC236}">
                <a16:creationId xmlns:a16="http://schemas.microsoft.com/office/drawing/2014/main" id="{42B4D68A-58CB-4BFF-8E25-440B563412F4}"/>
              </a:ext>
            </a:extLst>
          </p:cNvPr>
          <p:cNvSpPr>
            <a:spLocks noGrp="1"/>
          </p:cNvSpPr>
          <p:nvPr>
            <p:custDataLst>
              <p:tags r:id="rId31"/>
            </p:custDataLst>
          </p:nvPr>
        </p:nvSpPr>
        <p:spPr bwMode="gray">
          <a:xfrm>
            <a:off x="7402513" y="20732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404A42-EE06-416B-8DA4-AB0CE781F30A}" type="datetime'''''''2''''''''''''''''''''''''9''''''''''''''''''''9'''''''''">
              <a:rPr lang="ja-JP" altLang="en-US" sz="1000" smtClean="0">
                <a:effectLst/>
                <a:sym typeface="+mn-lt"/>
              </a:rPr>
              <a:pPr marL="0" indent="0" algn="ctr">
                <a:spcBef>
                  <a:spcPct val="0"/>
                </a:spcBef>
                <a:buNone/>
              </a:pPr>
              <a:t>299</a:t>
            </a:fld>
            <a:endParaRPr lang="ja-JP" altLang="en-US" sz="1000" dirty="0">
              <a:sym typeface="+mn-lt"/>
            </a:endParaRPr>
          </a:p>
        </p:txBody>
      </p:sp>
      <p:sp>
        <p:nvSpPr>
          <p:cNvPr id="46" name="テキスト プレースホルダ 9"/>
          <p:cNvSpPr>
            <a:spLocks noGrp="1"/>
          </p:cNvSpPr>
          <p:nvPr>
            <p:custDataLst>
              <p:tags r:id="rId32"/>
            </p:custDataLst>
          </p:nvPr>
        </p:nvSpPr>
        <p:spPr bwMode="auto">
          <a:xfrm>
            <a:off x="4732338"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233" name="テキスト プレースホルダ 9">
            <a:extLst>
              <a:ext uri="{FF2B5EF4-FFF2-40B4-BE49-F238E27FC236}">
                <a16:creationId xmlns:a16="http://schemas.microsoft.com/office/drawing/2014/main" id="{84B877E3-B0A2-44D4-8A54-816063BC0229}"/>
              </a:ext>
            </a:extLst>
          </p:cNvPr>
          <p:cNvSpPr>
            <a:spLocks noGrp="1"/>
          </p:cNvSpPr>
          <p:nvPr>
            <p:custDataLst>
              <p:tags r:id="rId33"/>
            </p:custDataLst>
          </p:nvPr>
        </p:nvSpPr>
        <p:spPr bwMode="gray">
          <a:xfrm>
            <a:off x="4346575" y="30495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9DACD3-3E0D-40F8-9B69-C78E245142DF}" type="datetime'''1''''''''''''''''''''''''02'''''''''''''''''''''''''''''''''">
              <a:rPr lang="ja-JP" altLang="en-US" sz="1000" smtClean="0">
                <a:effectLst/>
                <a:sym typeface="+mn-lt"/>
              </a:rPr>
              <a:pPr marL="0" indent="0" algn="ctr">
                <a:spcBef>
                  <a:spcPct val="0"/>
                </a:spcBef>
                <a:buNone/>
              </a:pPr>
              <a:t>102</a:t>
            </a:fld>
            <a:endParaRPr lang="ja-JP" altLang="en-US" sz="1000" dirty="0">
              <a:sym typeface="+mn-lt"/>
            </a:endParaRPr>
          </a:p>
        </p:txBody>
      </p:sp>
      <p:sp>
        <p:nvSpPr>
          <p:cNvPr id="263" name="テキスト プレースホルダ 9">
            <a:extLst>
              <a:ext uri="{FF2B5EF4-FFF2-40B4-BE49-F238E27FC236}">
                <a16:creationId xmlns:a16="http://schemas.microsoft.com/office/drawing/2014/main" id="{E3BA94CB-CED0-4AD9-B3CC-3ABB0148992C}"/>
              </a:ext>
            </a:extLst>
          </p:cNvPr>
          <p:cNvSpPr>
            <a:spLocks noGrp="1"/>
          </p:cNvSpPr>
          <p:nvPr>
            <p:custDataLst>
              <p:tags r:id="rId34"/>
            </p:custDataLst>
          </p:nvPr>
        </p:nvSpPr>
        <p:spPr bwMode="gray">
          <a:xfrm>
            <a:off x="6723063" y="21145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37BFA9-E5D4-468D-AB75-78E8B2661A5E}" type="datetime'''''''''''''''''''''''''2''''8''''''''''''''''''''''''8'''''">
              <a:rPr lang="ja-JP" altLang="en-US" sz="1000" smtClean="0">
                <a:effectLst/>
                <a:sym typeface="+mn-lt"/>
              </a:rPr>
              <a:pPr marL="0" indent="0" algn="ctr">
                <a:spcBef>
                  <a:spcPct val="0"/>
                </a:spcBef>
                <a:buNone/>
              </a:pPr>
              <a:t>288</a:t>
            </a:fld>
            <a:endParaRPr lang="ja-JP" altLang="en-US" sz="1000" dirty="0">
              <a:sym typeface="+mn-lt"/>
            </a:endParaRPr>
          </a:p>
        </p:txBody>
      </p:sp>
      <p:sp>
        <p:nvSpPr>
          <p:cNvPr id="48" name="テキスト プレースホルダ 9"/>
          <p:cNvSpPr>
            <a:spLocks noGrp="1"/>
          </p:cNvSpPr>
          <p:nvPr>
            <p:custDataLst>
              <p:tags r:id="rId35"/>
            </p:custDataLst>
          </p:nvPr>
        </p:nvSpPr>
        <p:spPr bwMode="auto">
          <a:xfrm>
            <a:off x="5411788"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45" name="テキスト プレースホルダ 9"/>
          <p:cNvSpPr>
            <a:spLocks noGrp="1"/>
          </p:cNvSpPr>
          <p:nvPr>
            <p:custDataLst>
              <p:tags r:id="rId36"/>
            </p:custDataLst>
          </p:nvPr>
        </p:nvSpPr>
        <p:spPr bwMode="auto">
          <a:xfrm>
            <a:off x="4392613"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252" name="テキスト プレースホルダ 9">
            <a:extLst>
              <a:ext uri="{FF2B5EF4-FFF2-40B4-BE49-F238E27FC236}">
                <a16:creationId xmlns:a16="http://schemas.microsoft.com/office/drawing/2014/main" id="{0E449964-0582-49C5-8FAA-4E33523E9809}"/>
              </a:ext>
            </a:extLst>
          </p:cNvPr>
          <p:cNvSpPr>
            <a:spLocks noGrp="1"/>
          </p:cNvSpPr>
          <p:nvPr>
            <p:custDataLst>
              <p:tags r:id="rId37"/>
            </p:custDataLst>
          </p:nvPr>
        </p:nvSpPr>
        <p:spPr bwMode="gray">
          <a:xfrm>
            <a:off x="3024188" y="30384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3323B8-04DE-4C13-8E26-4CBBE79FF9FB}" type="datetime'''''''''8''''''''''''''''''''0'''''''''''">
              <a:rPr lang="ja-JP" altLang="en-US" sz="1000" smtClean="0">
                <a:effectLst/>
                <a:sym typeface="+mn-lt"/>
              </a:rPr>
              <a:pPr marL="0" indent="0" algn="ctr">
                <a:spcBef>
                  <a:spcPct val="0"/>
                </a:spcBef>
                <a:buNone/>
              </a:pPr>
              <a:t>80</a:t>
            </a:fld>
            <a:endParaRPr lang="ja-JP" altLang="en-US" sz="1000" dirty="0">
              <a:sym typeface="+mn-lt"/>
            </a:endParaRPr>
          </a:p>
        </p:txBody>
      </p:sp>
      <p:sp>
        <p:nvSpPr>
          <p:cNvPr id="257" name="テキスト プレースホルダ 9">
            <a:extLst>
              <a:ext uri="{FF2B5EF4-FFF2-40B4-BE49-F238E27FC236}">
                <a16:creationId xmlns:a16="http://schemas.microsoft.com/office/drawing/2014/main" id="{8A0B0785-EB06-4571-868D-48B9977B4ADE}"/>
              </a:ext>
            </a:extLst>
          </p:cNvPr>
          <p:cNvSpPr>
            <a:spLocks noGrp="1"/>
          </p:cNvSpPr>
          <p:nvPr>
            <p:custDataLst>
              <p:tags r:id="rId38"/>
            </p:custDataLst>
          </p:nvPr>
        </p:nvSpPr>
        <p:spPr bwMode="gray">
          <a:xfrm>
            <a:off x="4686300" y="23526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BA9A4E-D87D-4B59-998B-E8F096DA63FF}" type="datetime'''''''''''''2''''''''''''''''''''''2''''''''''''''''4'''''">
              <a:rPr lang="ja-JP" altLang="en-US" sz="1000" smtClean="0">
                <a:effectLst/>
                <a:sym typeface="+mn-lt"/>
              </a:rPr>
              <a:pPr marL="0" indent="0" algn="ctr">
                <a:spcBef>
                  <a:spcPct val="0"/>
                </a:spcBef>
                <a:buNone/>
              </a:pPr>
              <a:t>224</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FB176578-97DB-4C71-8E94-10182DECD540}"/>
              </a:ext>
            </a:extLst>
          </p:cNvPr>
          <p:cNvSpPr>
            <a:spLocks noGrp="1"/>
          </p:cNvSpPr>
          <p:nvPr>
            <p:custDataLst>
              <p:tags r:id="rId39"/>
            </p:custDataLst>
          </p:nvPr>
        </p:nvSpPr>
        <p:spPr bwMode="gray">
          <a:xfrm>
            <a:off x="1666875" y="304323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E4D280-A1B3-4789-B1F1-71694481D974}" type="datetime'3''''''''''''''''''8'''''''''''''''''''''''''''''''">
              <a:rPr lang="ja-JP" altLang="en-US" sz="1000" smtClean="0">
                <a:effectLst/>
                <a:sym typeface="+mn-lt"/>
              </a:rPr>
              <a:pPr marL="0" indent="0" algn="ctr">
                <a:spcBef>
                  <a:spcPct val="0"/>
                </a:spcBef>
                <a:buNone/>
              </a:pPr>
              <a:t>38</a:t>
            </a:fld>
            <a:endParaRPr lang="ja-JP" altLang="en-US" sz="1000" dirty="0">
              <a:sym typeface="+mn-lt"/>
            </a:endParaRPr>
          </a:p>
        </p:txBody>
      </p:sp>
      <p:sp>
        <p:nvSpPr>
          <p:cNvPr id="169" name="テキスト プレースホルダ 9">
            <a:extLst>
              <a:ext uri="{FF2B5EF4-FFF2-40B4-BE49-F238E27FC236}">
                <a16:creationId xmlns:a16="http://schemas.microsoft.com/office/drawing/2014/main" id="{DFDD1074-920F-4E68-870F-9CE8E56B0E8E}"/>
              </a:ext>
            </a:extLst>
          </p:cNvPr>
          <p:cNvSpPr>
            <a:spLocks noGrp="1"/>
          </p:cNvSpPr>
          <p:nvPr>
            <p:custDataLst>
              <p:tags r:id="rId40"/>
            </p:custDataLst>
          </p:nvPr>
        </p:nvSpPr>
        <p:spPr bwMode="auto">
          <a:xfrm>
            <a:off x="7448550"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9A8D78-8ED7-45E7-93FA-BBE784C9FBAB}" type="datetime'''''''''''''''1''''8'''''''''''''''">
              <a:rPr kumimoji="0" lang="ja-JP" altLang="en-US" sz="1000" smtClean="0"/>
              <a:pPr/>
              <a:t>18</a:t>
            </a:fld>
            <a:endParaRPr kumimoji="0" lang="ja-JP" altLang="en-US" sz="1000" dirty="0">
              <a:sym typeface="+mn-lt"/>
            </a:endParaRPr>
          </a:p>
        </p:txBody>
      </p:sp>
      <p:sp>
        <p:nvSpPr>
          <p:cNvPr id="47" name="テキスト プレースホルダ 9"/>
          <p:cNvSpPr>
            <a:spLocks noGrp="1"/>
          </p:cNvSpPr>
          <p:nvPr>
            <p:custDataLst>
              <p:tags r:id="rId41"/>
            </p:custDataLst>
          </p:nvPr>
        </p:nvSpPr>
        <p:spPr bwMode="auto">
          <a:xfrm>
            <a:off x="5072063"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316" name="テキスト プレースホルダ 9">
            <a:extLst>
              <a:ext uri="{FF2B5EF4-FFF2-40B4-BE49-F238E27FC236}">
                <a16:creationId xmlns:a16="http://schemas.microsoft.com/office/drawing/2014/main" id="{3E43F7C1-8A25-4E4D-83A1-3D199C879D64}"/>
              </a:ext>
            </a:extLst>
          </p:cNvPr>
          <p:cNvSpPr>
            <a:spLocks noGrp="1"/>
          </p:cNvSpPr>
          <p:nvPr>
            <p:custDataLst>
              <p:tags r:id="rId42"/>
            </p:custDataLst>
          </p:nvPr>
        </p:nvSpPr>
        <p:spPr bwMode="gray">
          <a:xfrm>
            <a:off x="6383338" y="32416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B8E594-A78A-4FCA-81C7-37F9355AAAD2}" type="datetime'''''''''10''''''''''''''''''''''''''''''''''''6'''''''">
              <a:rPr lang="ja-JP" altLang="en-US" sz="1000" smtClean="0">
                <a:effectLst/>
                <a:sym typeface="+mn-lt"/>
              </a:rPr>
              <a:pPr marL="0" indent="0" algn="ctr">
                <a:spcBef>
                  <a:spcPct val="0"/>
                </a:spcBef>
                <a:buNone/>
              </a:pPr>
              <a:t>106</a:t>
            </a:fld>
            <a:endParaRPr lang="ja-JP" altLang="en-US" sz="1000" dirty="0">
              <a:sym typeface="+mn-lt"/>
            </a:endParaRPr>
          </a:p>
        </p:txBody>
      </p:sp>
      <p:sp>
        <p:nvSpPr>
          <p:cNvPr id="49" name="テキスト プレースホルダ 9"/>
          <p:cNvSpPr>
            <a:spLocks noGrp="1"/>
          </p:cNvSpPr>
          <p:nvPr>
            <p:custDataLst>
              <p:tags r:id="rId43"/>
            </p:custDataLst>
          </p:nvPr>
        </p:nvSpPr>
        <p:spPr bwMode="auto">
          <a:xfrm>
            <a:off x="5751513"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50" name="テキスト プレースホルダ 9"/>
          <p:cNvSpPr>
            <a:spLocks noGrp="1"/>
          </p:cNvSpPr>
          <p:nvPr>
            <p:custDataLst>
              <p:tags r:id="rId44"/>
            </p:custDataLst>
          </p:nvPr>
        </p:nvSpPr>
        <p:spPr bwMode="auto">
          <a:xfrm>
            <a:off x="6091238"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51" name="テキスト プレースホルダ 9"/>
          <p:cNvSpPr>
            <a:spLocks noGrp="1"/>
          </p:cNvSpPr>
          <p:nvPr>
            <p:custDataLst>
              <p:tags r:id="rId45"/>
            </p:custDataLst>
          </p:nvPr>
        </p:nvSpPr>
        <p:spPr bwMode="auto">
          <a:xfrm>
            <a:off x="6429375"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46"/>
            </p:custDataLst>
          </p:nvPr>
        </p:nvSpPr>
        <p:spPr bwMode="auto">
          <a:xfrm>
            <a:off x="2017713"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256" name="テキスト プレースホルダ 9">
            <a:extLst>
              <a:ext uri="{FF2B5EF4-FFF2-40B4-BE49-F238E27FC236}">
                <a16:creationId xmlns:a16="http://schemas.microsoft.com/office/drawing/2014/main" id="{7E5AE528-A332-4AC2-B10F-A16537B4B40D}"/>
              </a:ext>
            </a:extLst>
          </p:cNvPr>
          <p:cNvSpPr>
            <a:spLocks noGrp="1"/>
          </p:cNvSpPr>
          <p:nvPr>
            <p:custDataLst>
              <p:tags r:id="rId47"/>
            </p:custDataLst>
          </p:nvPr>
        </p:nvSpPr>
        <p:spPr bwMode="gray">
          <a:xfrm>
            <a:off x="4346575" y="27590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9B06A6-4D80-463F-BFFC-D641E9107137}" type="datetime'1''''''5''''''''''''''''''''''''''''''''5'''''''''''">
              <a:rPr lang="ja-JP" altLang="en-US" sz="1000" smtClean="0">
                <a:effectLst/>
                <a:sym typeface="+mn-lt"/>
              </a:rPr>
              <a:pPr marL="0" indent="0" algn="ctr">
                <a:spcBef>
                  <a:spcPct val="0"/>
                </a:spcBef>
                <a:buNone/>
              </a:pPr>
              <a:t>155</a:t>
            </a:fld>
            <a:endParaRPr lang="ja-JP" altLang="en-US" sz="1000" dirty="0">
              <a:sym typeface="+mn-lt"/>
            </a:endParaRPr>
          </a:p>
        </p:txBody>
      </p:sp>
      <p:sp>
        <p:nvSpPr>
          <p:cNvPr id="167" name="テキスト プレースホルダ 9">
            <a:extLst>
              <a:ext uri="{FF2B5EF4-FFF2-40B4-BE49-F238E27FC236}">
                <a16:creationId xmlns:a16="http://schemas.microsoft.com/office/drawing/2014/main" id="{50BAEE9D-EA8B-4DEA-9C8A-68BA0916C2E3}"/>
              </a:ext>
            </a:extLst>
          </p:cNvPr>
          <p:cNvSpPr>
            <a:spLocks noGrp="1"/>
          </p:cNvSpPr>
          <p:nvPr>
            <p:custDataLst>
              <p:tags r:id="rId48"/>
            </p:custDataLst>
          </p:nvPr>
        </p:nvSpPr>
        <p:spPr bwMode="auto">
          <a:xfrm>
            <a:off x="6769100"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0B863C-8D9B-443C-BD0B-4D39B65E559E}" type="datetime'''''''''''''1''''''''''6'''''''''''''''''''''''''''''''''''''">
              <a:rPr kumimoji="0" lang="ja-JP" altLang="en-US" sz="1000" smtClean="0"/>
              <a:pPr/>
              <a:t>16</a:t>
            </a:fld>
            <a:endParaRPr kumimoji="0" lang="ja-JP" altLang="en-US" sz="1000" dirty="0">
              <a:sym typeface="+mn-lt"/>
            </a:endParaRPr>
          </a:p>
        </p:txBody>
      </p:sp>
      <p:sp>
        <p:nvSpPr>
          <p:cNvPr id="319" name="テキスト プレースホルダ 9">
            <a:extLst>
              <a:ext uri="{FF2B5EF4-FFF2-40B4-BE49-F238E27FC236}">
                <a16:creationId xmlns:a16="http://schemas.microsoft.com/office/drawing/2014/main" id="{60C0743E-DE4C-46AA-8931-5AFBCC250710}"/>
              </a:ext>
            </a:extLst>
          </p:cNvPr>
          <p:cNvSpPr>
            <a:spLocks noGrp="1"/>
          </p:cNvSpPr>
          <p:nvPr>
            <p:custDataLst>
              <p:tags r:id="rId49"/>
            </p:custDataLst>
          </p:nvPr>
        </p:nvSpPr>
        <p:spPr bwMode="gray">
          <a:xfrm>
            <a:off x="7402513" y="31638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C672F6-DF5F-4329-9B04-5B1755BA2851}" type="datetime'1''''''''''''''''4''''''7'''''''''''''''''''''''''''">
              <a:rPr lang="ja-JP" altLang="en-US" sz="1000" smtClean="0">
                <a:effectLst/>
                <a:sym typeface="+mn-lt"/>
              </a:rPr>
              <a:pPr marL="0" indent="0" algn="ctr">
                <a:spcBef>
                  <a:spcPct val="0"/>
                </a:spcBef>
                <a:buNone/>
              </a:pPr>
              <a:t>147</a:t>
            </a:fld>
            <a:endParaRPr lang="ja-JP" altLang="en-US" sz="1000" dirty="0">
              <a:sym typeface="+mn-lt"/>
            </a:endParaRPr>
          </a:p>
        </p:txBody>
      </p:sp>
      <p:sp>
        <p:nvSpPr>
          <p:cNvPr id="318" name="テキスト プレースホルダ 9">
            <a:extLst>
              <a:ext uri="{FF2B5EF4-FFF2-40B4-BE49-F238E27FC236}">
                <a16:creationId xmlns:a16="http://schemas.microsoft.com/office/drawing/2014/main" id="{8E5D1980-FB47-4767-A4E6-2C464F0A906E}"/>
              </a:ext>
            </a:extLst>
          </p:cNvPr>
          <p:cNvSpPr>
            <a:spLocks noGrp="1"/>
          </p:cNvSpPr>
          <p:nvPr>
            <p:custDataLst>
              <p:tags r:id="rId50"/>
            </p:custDataLst>
          </p:nvPr>
        </p:nvSpPr>
        <p:spPr bwMode="gray">
          <a:xfrm>
            <a:off x="7062788" y="31861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99BDB9-0CE8-4F07-8754-A54734A11297}" type="datetime'''''''''''''''''''''1''''''''''3''''5'''">
              <a:rPr lang="ja-JP" altLang="en-US" sz="1000" smtClean="0">
                <a:effectLst/>
                <a:sym typeface="+mn-lt"/>
              </a:rPr>
              <a:pPr marL="0" indent="0" algn="ctr">
                <a:spcBef>
                  <a:spcPct val="0"/>
                </a:spcBef>
                <a:buNone/>
              </a:pPr>
              <a:t>135</a:t>
            </a:fld>
            <a:endParaRPr lang="ja-JP" altLang="en-US" sz="1000" dirty="0">
              <a:sym typeface="+mn-lt"/>
            </a:endParaRPr>
          </a:p>
        </p:txBody>
      </p:sp>
      <p:sp>
        <p:nvSpPr>
          <p:cNvPr id="25" name="テキスト プレースホルダ 9"/>
          <p:cNvSpPr>
            <a:spLocks noGrp="1"/>
          </p:cNvSpPr>
          <p:nvPr>
            <p:custDataLst>
              <p:tags r:id="rId51"/>
            </p:custDataLst>
          </p:nvPr>
        </p:nvSpPr>
        <p:spPr bwMode="auto">
          <a:xfrm>
            <a:off x="1268413" y="37353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247" name="テキスト プレースホルダ 9">
            <a:extLst>
              <a:ext uri="{FF2B5EF4-FFF2-40B4-BE49-F238E27FC236}">
                <a16:creationId xmlns:a16="http://schemas.microsoft.com/office/drawing/2014/main" id="{3AA6A82C-1545-43AC-A9C0-906142A21C39}"/>
              </a:ext>
            </a:extLst>
          </p:cNvPr>
          <p:cNvSpPr>
            <a:spLocks noGrp="1"/>
          </p:cNvSpPr>
          <p:nvPr>
            <p:custDataLst>
              <p:tags r:id="rId52"/>
            </p:custDataLst>
          </p:nvPr>
        </p:nvSpPr>
        <p:spPr bwMode="gray">
          <a:xfrm>
            <a:off x="1327150" y="30575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AB953B-B4B7-45B9-9351-B35384CB080A}" type="datetime'3''''''''''''''''''4'''''''''''''''''">
              <a:rPr lang="ja-JP" altLang="en-US" sz="1000" smtClean="0">
                <a:effectLst/>
                <a:sym typeface="+mn-lt"/>
              </a:rPr>
              <a:pPr marL="0" indent="0" algn="ctr">
                <a:spcBef>
                  <a:spcPct val="0"/>
                </a:spcBef>
                <a:buNone/>
              </a:pPr>
              <a:t>34</a:t>
            </a:fld>
            <a:endParaRPr lang="ja-JP" altLang="en-US" sz="1000" dirty="0">
              <a:sym typeface="+mn-lt"/>
            </a:endParaRPr>
          </a:p>
        </p:txBody>
      </p:sp>
      <p:sp>
        <p:nvSpPr>
          <p:cNvPr id="317" name="テキスト プレースホルダ 9">
            <a:extLst>
              <a:ext uri="{FF2B5EF4-FFF2-40B4-BE49-F238E27FC236}">
                <a16:creationId xmlns:a16="http://schemas.microsoft.com/office/drawing/2014/main" id="{5C154DC1-74E2-430B-944D-654E56DF3918}"/>
              </a:ext>
            </a:extLst>
          </p:cNvPr>
          <p:cNvSpPr>
            <a:spLocks noGrp="1"/>
          </p:cNvSpPr>
          <p:nvPr>
            <p:custDataLst>
              <p:tags r:id="rId53"/>
            </p:custDataLst>
          </p:nvPr>
        </p:nvSpPr>
        <p:spPr bwMode="gray">
          <a:xfrm>
            <a:off x="6723063" y="31924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4695AC-25B0-4680-8885-B9B77D8E6BC5}" type="datetime'''13''''''''''''''''''''''''2'''''''''''''">
              <a:rPr lang="ja-JP" altLang="en-US" sz="1000" smtClean="0">
                <a:effectLst/>
                <a:sym typeface="+mn-lt"/>
              </a:rPr>
              <a:pPr marL="0" indent="0" algn="ctr">
                <a:spcBef>
                  <a:spcPct val="0"/>
                </a:spcBef>
                <a:buNone/>
              </a:pPr>
              <a:t>132</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DBB35883-18BC-4992-980E-E13BED573921}"/>
              </a:ext>
            </a:extLst>
          </p:cNvPr>
          <p:cNvSpPr>
            <a:spLocks noGrp="1"/>
          </p:cNvSpPr>
          <p:nvPr>
            <p:custDataLst>
              <p:tags r:id="rId54"/>
            </p:custDataLst>
          </p:nvPr>
        </p:nvSpPr>
        <p:spPr bwMode="gray">
          <a:xfrm>
            <a:off x="3328988" y="29432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2F6D6B-2CE6-4F53-977F-6395C03D44B5}" type="datetime'''''''''''''''''''''''''''''106'''''''''''''''''''''''''''''''">
              <a:rPr lang="ja-JP" altLang="en-US" sz="1000" smtClean="0">
                <a:effectLst/>
                <a:sym typeface="+mn-lt"/>
              </a:rPr>
              <a:pPr marL="0" indent="0" algn="ctr">
                <a:spcBef>
                  <a:spcPct val="0"/>
                </a:spcBef>
                <a:buNone/>
              </a:pPr>
              <a:t>106</a:t>
            </a:fld>
            <a:endParaRPr lang="ja-JP" altLang="en-US" sz="1000" dirty="0">
              <a:sym typeface="+mn-lt"/>
            </a:endParaRPr>
          </a:p>
        </p:txBody>
      </p:sp>
      <p:sp>
        <p:nvSpPr>
          <p:cNvPr id="254" name="テキスト プレースホルダ 9">
            <a:extLst>
              <a:ext uri="{FF2B5EF4-FFF2-40B4-BE49-F238E27FC236}">
                <a16:creationId xmlns:a16="http://schemas.microsoft.com/office/drawing/2014/main" id="{6040DA1B-9D8E-4C34-9B96-6D81F90F0FEF}"/>
              </a:ext>
            </a:extLst>
          </p:cNvPr>
          <p:cNvSpPr>
            <a:spLocks noGrp="1"/>
          </p:cNvSpPr>
          <p:nvPr>
            <p:custDataLst>
              <p:tags r:id="rId55"/>
            </p:custDataLst>
          </p:nvPr>
        </p:nvSpPr>
        <p:spPr bwMode="gray">
          <a:xfrm>
            <a:off x="3668713" y="28336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FE7FB1-2ABA-43E9-9A1C-C20E1100359D}" type="datetime'''''''''''''''1''''''''''''''''''''''''3''''''''5'''">
              <a:rPr lang="ja-JP" altLang="en-US" sz="1000" smtClean="0">
                <a:effectLst/>
                <a:sym typeface="+mn-lt"/>
              </a:rPr>
              <a:pPr marL="0" indent="0" algn="ctr">
                <a:spcBef>
                  <a:spcPct val="0"/>
                </a:spcBef>
                <a:buNone/>
              </a:pPr>
              <a:t>135</a:t>
            </a:fld>
            <a:endParaRPr lang="ja-JP" altLang="en-US" sz="1000" dirty="0">
              <a:sym typeface="+mn-lt"/>
            </a:endParaRPr>
          </a:p>
        </p:txBody>
      </p:sp>
      <p:sp>
        <p:nvSpPr>
          <p:cNvPr id="259" name="テキスト プレースホルダ 9">
            <a:extLst>
              <a:ext uri="{FF2B5EF4-FFF2-40B4-BE49-F238E27FC236}">
                <a16:creationId xmlns:a16="http://schemas.microsoft.com/office/drawing/2014/main" id="{611892DC-DCED-4E59-B1A0-175BE04C685F}"/>
              </a:ext>
            </a:extLst>
          </p:cNvPr>
          <p:cNvSpPr>
            <a:spLocks noGrp="1"/>
          </p:cNvSpPr>
          <p:nvPr>
            <p:custDataLst>
              <p:tags r:id="rId56"/>
            </p:custDataLst>
          </p:nvPr>
        </p:nvSpPr>
        <p:spPr bwMode="gray">
          <a:xfrm>
            <a:off x="5365750" y="21939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381A73-DD5E-4B07-B1F0-398C07F1539F}" type="datetime'''''''''''''''''''''''''''''2''''''''6''''''''''''''6'''''">
              <a:rPr lang="ja-JP" altLang="en-US" sz="1000" smtClean="0">
                <a:effectLst/>
                <a:sym typeface="+mn-lt"/>
              </a:rPr>
              <a:pPr marL="0" indent="0" algn="ctr">
                <a:spcBef>
                  <a:spcPct val="0"/>
                </a:spcBef>
                <a:buNone/>
              </a:pPr>
              <a:t>266</a:t>
            </a:fld>
            <a:endParaRPr lang="ja-JP" altLang="en-US" sz="1000" dirty="0">
              <a:sym typeface="+mn-lt"/>
            </a:endParaRPr>
          </a:p>
        </p:txBody>
      </p:sp>
      <p:sp>
        <p:nvSpPr>
          <p:cNvPr id="255" name="テキスト プレースホルダ 9">
            <a:extLst>
              <a:ext uri="{FF2B5EF4-FFF2-40B4-BE49-F238E27FC236}">
                <a16:creationId xmlns:a16="http://schemas.microsoft.com/office/drawing/2014/main" id="{3E821409-47E3-4593-A589-1C8A397EFBF7}"/>
              </a:ext>
            </a:extLst>
          </p:cNvPr>
          <p:cNvSpPr>
            <a:spLocks noGrp="1"/>
          </p:cNvSpPr>
          <p:nvPr>
            <p:custDataLst>
              <p:tags r:id="rId57"/>
            </p:custDataLst>
          </p:nvPr>
        </p:nvSpPr>
        <p:spPr bwMode="gray">
          <a:xfrm>
            <a:off x="4008438" y="27940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C26ECB-FD45-4343-9139-B8D8DCB14600}" type="datetime'''''''''''''''''''''''1''''4''''''''''''''6'''''''''''''''''">
              <a:rPr lang="ja-JP" altLang="en-US" sz="1000" smtClean="0">
                <a:effectLst/>
                <a:sym typeface="+mn-lt"/>
              </a:rPr>
              <a:pPr marL="0" indent="0" algn="ctr">
                <a:spcBef>
                  <a:spcPct val="0"/>
                </a:spcBef>
                <a:buNone/>
              </a:pPr>
              <a:t>146</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0193958F-F92A-4A58-A064-4C9A4D6A9D31}"/>
              </a:ext>
            </a:extLst>
          </p:cNvPr>
          <p:cNvSpPr>
            <a:spLocks noGrp="1"/>
          </p:cNvSpPr>
          <p:nvPr>
            <p:custDataLst>
              <p:tags r:id="rId58"/>
            </p:custDataLst>
          </p:nvPr>
        </p:nvSpPr>
        <p:spPr bwMode="gray">
          <a:xfrm>
            <a:off x="2006600" y="30241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CA4E6D-CBFB-4F13-8E00-5C54C6BAF696}" type="datetime'''''''''''''4''''''''''''''''3'''''''''''''''''''''''''''''">
              <a:rPr lang="ja-JP" altLang="en-US" sz="1000" smtClean="0">
                <a:effectLst/>
                <a:sym typeface="+mn-lt"/>
              </a:rPr>
              <a:pPr marL="0" indent="0" algn="ctr">
                <a:spcBef>
                  <a:spcPct val="0"/>
                </a:spcBef>
                <a:buNone/>
              </a:pPr>
              <a:t>43</a:t>
            </a:fld>
            <a:endParaRPr lang="ja-JP" altLang="en-US" sz="1000" dirty="0">
              <a:sym typeface="+mn-lt"/>
            </a:endParaRPr>
          </a:p>
        </p:txBody>
      </p:sp>
      <p:sp>
        <p:nvSpPr>
          <p:cNvPr id="260" name="テキスト プレースホルダ 9">
            <a:extLst>
              <a:ext uri="{FF2B5EF4-FFF2-40B4-BE49-F238E27FC236}">
                <a16:creationId xmlns:a16="http://schemas.microsoft.com/office/drawing/2014/main" id="{D6987424-19FD-4C38-A75D-4FA73AEA9838}"/>
              </a:ext>
            </a:extLst>
          </p:cNvPr>
          <p:cNvSpPr>
            <a:spLocks noGrp="1"/>
          </p:cNvSpPr>
          <p:nvPr>
            <p:custDataLst>
              <p:tags r:id="rId59"/>
            </p:custDataLst>
          </p:nvPr>
        </p:nvSpPr>
        <p:spPr bwMode="gray">
          <a:xfrm>
            <a:off x="5705475" y="21796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0F2FEE-B13F-44B2-99A9-E614F5EF033F}" type="datetime'''''''''''''''''2''''7''''''0'''''">
              <a:rPr lang="ja-JP" altLang="en-US" sz="1000" smtClean="0">
                <a:effectLst/>
                <a:sym typeface="+mn-lt"/>
              </a:rPr>
              <a:pPr marL="0" indent="0" algn="ctr">
                <a:spcBef>
                  <a:spcPct val="0"/>
                </a:spcBef>
                <a:buNone/>
              </a:pPr>
              <a:t>270</a:t>
            </a:fld>
            <a:endParaRPr lang="ja-JP" altLang="en-US" sz="1000" dirty="0">
              <a:sym typeface="+mn-lt"/>
            </a:endParaRPr>
          </a:p>
        </p:txBody>
      </p:sp>
      <p:sp>
        <p:nvSpPr>
          <p:cNvPr id="261" name="テキスト プレースホルダ 9">
            <a:extLst>
              <a:ext uri="{FF2B5EF4-FFF2-40B4-BE49-F238E27FC236}">
                <a16:creationId xmlns:a16="http://schemas.microsoft.com/office/drawing/2014/main" id="{FE29DDE3-B905-453B-A0D7-80EEAFF90875}"/>
              </a:ext>
            </a:extLst>
          </p:cNvPr>
          <p:cNvSpPr>
            <a:spLocks noGrp="1"/>
          </p:cNvSpPr>
          <p:nvPr>
            <p:custDataLst>
              <p:tags r:id="rId60"/>
            </p:custDataLst>
          </p:nvPr>
        </p:nvSpPr>
        <p:spPr bwMode="gray">
          <a:xfrm>
            <a:off x="6045200" y="21510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71944F-6715-4596-B172-A2E76EF0B7B0}" type="datetime'''''''''''''''''2''''''''''''''''7''''''''8'''">
              <a:rPr lang="ja-JP" altLang="en-US" sz="1000" smtClean="0">
                <a:effectLst/>
                <a:sym typeface="+mn-lt"/>
              </a:rPr>
              <a:pPr marL="0" indent="0" algn="ctr">
                <a:spcBef>
                  <a:spcPct val="0"/>
                </a:spcBef>
                <a:buNone/>
              </a:pPr>
              <a:t>278</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D9702635-0354-4301-AD83-71C5C156F881}"/>
              </a:ext>
            </a:extLst>
          </p:cNvPr>
          <p:cNvSpPr>
            <a:spLocks noGrp="1"/>
          </p:cNvSpPr>
          <p:nvPr>
            <p:custDataLst>
              <p:tags r:id="rId61"/>
            </p:custDataLst>
          </p:nvPr>
        </p:nvSpPr>
        <p:spPr bwMode="gray">
          <a:xfrm>
            <a:off x="6383338" y="22272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B6D857-C903-4801-B5B9-3A07EFCFE705}" type="datetime'''''2''''''''''5''''''''''''''''''''''''''''''7'''''''">
              <a:rPr lang="ja-JP" altLang="en-US" sz="1000" smtClean="0">
                <a:effectLst/>
                <a:sym typeface="+mn-lt"/>
              </a:rPr>
              <a:pPr marL="0" indent="0" algn="ctr">
                <a:spcBef>
                  <a:spcPct val="0"/>
                </a:spcBef>
                <a:buNone/>
              </a:pPr>
              <a:t>257</a:t>
            </a:fld>
            <a:endParaRPr lang="ja-JP" altLang="en-US" sz="1000" dirty="0">
              <a:sym typeface="+mn-lt"/>
            </a:endParaRPr>
          </a:p>
        </p:txBody>
      </p:sp>
      <p:sp>
        <p:nvSpPr>
          <p:cNvPr id="264" name="テキスト プレースホルダ 9">
            <a:extLst>
              <a:ext uri="{FF2B5EF4-FFF2-40B4-BE49-F238E27FC236}">
                <a16:creationId xmlns:a16="http://schemas.microsoft.com/office/drawing/2014/main" id="{4EF1624D-8AFC-473E-AE59-3F9CD743AC53}"/>
              </a:ext>
            </a:extLst>
          </p:cNvPr>
          <p:cNvSpPr>
            <a:spLocks noGrp="1"/>
          </p:cNvSpPr>
          <p:nvPr>
            <p:custDataLst>
              <p:tags r:id="rId62"/>
            </p:custDataLst>
          </p:nvPr>
        </p:nvSpPr>
        <p:spPr bwMode="gray">
          <a:xfrm>
            <a:off x="7062788" y="21018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E239D8-6AEE-4660-B482-D1D5BEC4AAD0}" type="datetime'''''''''''''''''2''''9''''''''''''''''''''''''''''1'''''''">
              <a:rPr lang="ja-JP" altLang="en-US" sz="1000" smtClean="0">
                <a:effectLst/>
                <a:sym typeface="+mn-lt"/>
              </a:rPr>
              <a:pPr marL="0" indent="0" algn="ctr">
                <a:spcBef>
                  <a:spcPct val="0"/>
                </a:spcBef>
                <a:buNone/>
              </a:pPr>
              <a:t>291</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F41F2982-649C-4538-8E69-765AF0661915}"/>
              </a:ext>
            </a:extLst>
          </p:cNvPr>
          <p:cNvSpPr>
            <a:spLocks noGrp="1"/>
          </p:cNvSpPr>
          <p:nvPr>
            <p:custDataLst>
              <p:tags r:id="rId63"/>
            </p:custDataLst>
          </p:nvPr>
        </p:nvSpPr>
        <p:spPr bwMode="gray">
          <a:xfrm>
            <a:off x="2684463" y="31115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C10CA0-B395-4A95-BF1A-A4AF4387AACE}" type="datetime'''''''''''''''''''''''''''6''''''''''''''1'''''">
              <a:rPr lang="ja-JP" altLang="en-US" sz="1000" smtClean="0">
                <a:effectLst/>
                <a:sym typeface="+mn-lt"/>
              </a:rPr>
              <a:pPr marL="0" indent="0" algn="ctr">
                <a:spcBef>
                  <a:spcPct val="0"/>
                </a:spcBef>
                <a:buNone/>
              </a:pPr>
              <a:t>61</a:t>
            </a:fld>
            <a:endParaRPr lang="ja-JP" altLang="en-US" sz="1000" dirty="0">
              <a:sym typeface="+mn-lt"/>
            </a:endParaRPr>
          </a:p>
        </p:txBody>
      </p:sp>
      <p:sp>
        <p:nvSpPr>
          <p:cNvPr id="26" name="テキスト プレースホルダ 9"/>
          <p:cNvSpPr>
            <a:spLocks noGrp="1"/>
          </p:cNvSpPr>
          <p:nvPr>
            <p:custDataLst>
              <p:tags r:id="rId64"/>
            </p:custDataLst>
          </p:nvPr>
        </p:nvSpPr>
        <p:spPr bwMode="auto">
          <a:xfrm>
            <a:off x="1677988" y="373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258" name="テキスト プレースホルダ 9">
            <a:extLst>
              <a:ext uri="{FF2B5EF4-FFF2-40B4-BE49-F238E27FC236}">
                <a16:creationId xmlns:a16="http://schemas.microsoft.com/office/drawing/2014/main" id="{D23F5967-1A2A-4B91-8020-EE373B1DC44B}"/>
              </a:ext>
            </a:extLst>
          </p:cNvPr>
          <p:cNvSpPr>
            <a:spLocks noGrp="1"/>
          </p:cNvSpPr>
          <p:nvPr>
            <p:custDataLst>
              <p:tags r:id="rId65"/>
            </p:custDataLst>
          </p:nvPr>
        </p:nvSpPr>
        <p:spPr bwMode="gray">
          <a:xfrm>
            <a:off x="5026025" y="22034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A17848-036C-41F7-975D-1A8DC87163B2}" type="datetime'''''''''''2''''''''''''''''''''''''''''''6''''''''''''''4'">
              <a:rPr lang="ja-JP" altLang="en-US" sz="1000" smtClean="0">
                <a:effectLst/>
                <a:sym typeface="+mn-lt"/>
              </a:rPr>
              <a:pPr marL="0" indent="0" algn="ctr">
                <a:spcBef>
                  <a:spcPct val="0"/>
                </a:spcBef>
                <a:buNone/>
              </a:pPr>
              <a:t>264</a:t>
            </a:fld>
            <a:endParaRPr lang="ja-JP" altLang="en-US" sz="1000" dirty="0">
              <a:sym typeface="+mn-lt"/>
            </a:endParaRPr>
          </a:p>
        </p:txBody>
      </p:sp>
      <p:graphicFrame>
        <p:nvGraphicFramePr>
          <p:cNvPr id="210" name="Chart 209">
            <a:extLst>
              <a:ext uri="{FF2B5EF4-FFF2-40B4-BE49-F238E27FC236}">
                <a16:creationId xmlns:a16="http://schemas.microsoft.com/office/drawing/2014/main" id="{4EB5AA35-53A6-4E9C-85AD-F25C25BC879C}"/>
              </a:ext>
            </a:extLst>
          </p:cNvPr>
          <p:cNvGraphicFramePr/>
          <p:nvPr>
            <p:custDataLst>
              <p:tags r:id="rId66"/>
            </p:custDataLst>
          </p:nvPr>
        </p:nvGraphicFramePr>
        <p:xfrm>
          <a:off x="1162050" y="2057400"/>
          <a:ext cx="6892925" cy="1555750"/>
        </p:xfrm>
        <a:graphic>
          <a:graphicData uri="http://schemas.openxmlformats.org/drawingml/2006/chart">
            <c:chart xmlns:c="http://schemas.openxmlformats.org/drawingml/2006/chart" xmlns:r="http://schemas.openxmlformats.org/officeDocument/2006/relationships" r:id="rId131"/>
          </a:graphicData>
        </a:graphic>
      </p:graphicFrame>
      <p:sp>
        <p:nvSpPr>
          <p:cNvPr id="7" name="Rectangle 6" hidden="1"/>
          <p:cNvSpPr/>
          <p:nvPr>
            <p:custDataLst>
              <p:tags r:id="rId67"/>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インドネシア／医療関連／医療・公衆衛生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2" name="Chart 141">
            <a:extLst>
              <a:ext uri="{FF2B5EF4-FFF2-40B4-BE49-F238E27FC236}">
                <a16:creationId xmlns:a16="http://schemas.microsoft.com/office/drawing/2014/main" id="{2AF3BC35-615C-433D-8E1F-DF339F3892BC}"/>
              </a:ext>
            </a:extLst>
          </p:cNvPr>
          <p:cNvGraphicFramePr/>
          <p:nvPr>
            <p:custDataLst>
              <p:tags r:id="rId68"/>
            </p:custDataLst>
          </p:nvPr>
        </p:nvGraphicFramePr>
        <p:xfrm>
          <a:off x="814388" y="4524375"/>
          <a:ext cx="6926262" cy="1595438"/>
        </p:xfrm>
        <a:graphic>
          <a:graphicData uri="http://schemas.openxmlformats.org/drawingml/2006/chart">
            <c:chart xmlns:c="http://schemas.openxmlformats.org/drawingml/2006/chart" xmlns:r="http://schemas.openxmlformats.org/officeDocument/2006/relationships" r:id="rId132"/>
          </a:graphicData>
        </a:graphic>
      </p:graphicFrame>
      <p:cxnSp>
        <p:nvCxnSpPr>
          <p:cNvPr id="55" name="Straight Connector 54"/>
          <p:cNvCxnSpPr>
            <a:cxnSpLocks/>
          </p:cNvCxnSpPr>
          <p:nvPr>
            <p:custDataLst>
              <p:tags r:id="rId69"/>
            </p:custDataLst>
          </p:nvPr>
        </p:nvCxnSpPr>
        <p:spPr bwMode="gray">
          <a:xfrm flipV="1">
            <a:off x="2425700" y="5868987"/>
            <a:ext cx="0" cy="762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custDataLst>
              <p:tags r:id="rId70"/>
            </p:custDataLst>
          </p:nvPr>
        </p:nvCxnSpPr>
        <p:spPr bwMode="gray">
          <a:xfrm flipV="1">
            <a:off x="1412875" y="5894388"/>
            <a:ext cx="0" cy="508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688DE39-F9A7-4361-94CC-A6009E4EC13E}"/>
              </a:ext>
            </a:extLst>
          </p:cNvPr>
          <p:cNvCxnSpPr/>
          <p:nvPr>
            <p:custDataLst>
              <p:tags r:id="rId71"/>
            </p:custDataLst>
          </p:nvPr>
        </p:nvCxnSpPr>
        <p:spPr bwMode="auto">
          <a:xfrm>
            <a:off x="1412875" y="5718175"/>
            <a:ext cx="0" cy="873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p:cNvCxnSpPr>
            <a:cxnSpLocks/>
          </p:cNvCxnSpPr>
          <p:nvPr>
            <p:custDataLst>
              <p:tags r:id="rId72"/>
            </p:custDataLst>
          </p:nvPr>
        </p:nvCxnSpPr>
        <p:spPr bwMode="gray">
          <a:xfrm flipV="1">
            <a:off x="2762250" y="5868988"/>
            <a:ext cx="0" cy="762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custDataLst>
              <p:tags r:id="rId73"/>
            </p:custDataLst>
          </p:nvPr>
        </p:nvCxnSpPr>
        <p:spPr bwMode="gray">
          <a:xfrm flipV="1">
            <a:off x="2087563" y="5884864"/>
            <a:ext cx="0" cy="603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4972B498-E1EE-415B-A8BB-F8838140BFFD}"/>
              </a:ext>
            </a:extLst>
          </p:cNvPr>
          <p:cNvCxnSpPr/>
          <p:nvPr>
            <p:custDataLst>
              <p:tags r:id="rId74"/>
            </p:custDataLst>
          </p:nvPr>
        </p:nvCxnSpPr>
        <p:spPr bwMode="auto">
          <a:xfrm>
            <a:off x="1749425" y="5702300"/>
            <a:ext cx="0" cy="873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EBBAD69F-1653-44F0-863D-0AEE2B089D95}"/>
              </a:ext>
            </a:extLst>
          </p:cNvPr>
          <p:cNvCxnSpPr/>
          <p:nvPr>
            <p:custDataLst>
              <p:tags r:id="rId75"/>
            </p:custDataLst>
          </p:nvPr>
        </p:nvCxnSpPr>
        <p:spPr bwMode="auto">
          <a:xfrm flipV="1">
            <a:off x="3100388" y="5865813"/>
            <a:ext cx="0" cy="7937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p:cNvCxnSpPr>
            <a:cxnSpLocks/>
          </p:cNvCxnSpPr>
          <p:nvPr>
            <p:custDataLst>
              <p:tags r:id="rId76"/>
            </p:custDataLst>
          </p:nvPr>
        </p:nvCxnSpPr>
        <p:spPr bwMode="gray">
          <a:xfrm flipV="1">
            <a:off x="1749425" y="5886450"/>
            <a:ext cx="0" cy="587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9" name="テキスト プレースホルダ 9"/>
          <p:cNvSpPr>
            <a:spLocks noGrp="1"/>
          </p:cNvSpPr>
          <p:nvPr>
            <p:custDataLst>
              <p:tags r:id="rId77"/>
            </p:custDataLst>
          </p:nvPr>
        </p:nvSpPr>
        <p:spPr bwMode="auto">
          <a:xfrm>
            <a:off x="1673225"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322" name="テキスト プレースホルダ 9">
            <a:extLst>
              <a:ext uri="{FF2B5EF4-FFF2-40B4-BE49-F238E27FC236}">
                <a16:creationId xmlns:a16="http://schemas.microsoft.com/office/drawing/2014/main" id="{C1BD3D8F-DD7D-48C0-9CA6-D457D2417F4A}"/>
              </a:ext>
            </a:extLst>
          </p:cNvPr>
          <p:cNvSpPr>
            <a:spLocks noGrp="1"/>
          </p:cNvSpPr>
          <p:nvPr>
            <p:custDataLst>
              <p:tags r:id="rId78"/>
            </p:custDataLst>
          </p:nvPr>
        </p:nvSpPr>
        <p:spPr bwMode="auto">
          <a:xfrm>
            <a:off x="7073900"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2BC777-B352-470B-B077-E8CA314B2A3F}" type="datetime'''''''''''''''''''''''1''''''''7'''''''''">
              <a:rPr kumimoji="0" lang="ja-JP" altLang="en-US" sz="1000" smtClean="0"/>
              <a:pPr/>
              <a:t>17</a:t>
            </a:fld>
            <a:endParaRPr kumimoji="0" lang="ja-JP" altLang="en-US" sz="1000" dirty="0">
              <a:sym typeface="+mn-lt"/>
            </a:endParaRPr>
          </a:p>
        </p:txBody>
      </p:sp>
      <p:sp>
        <p:nvSpPr>
          <p:cNvPr id="128" name="テキスト プレースホルダ 9"/>
          <p:cNvSpPr>
            <a:spLocks noGrp="1"/>
          </p:cNvSpPr>
          <p:nvPr>
            <p:custDataLst>
              <p:tags r:id="rId79"/>
            </p:custDataLst>
          </p:nvPr>
        </p:nvSpPr>
        <p:spPr bwMode="gray">
          <a:xfrm>
            <a:off x="4700588" y="47434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8D21C8-6F20-418B-8CD3-6079C86ABE44}" type="datetime'''9''''''''''''''''''''''''''''''''''2'''''''''''''''''''">
              <a:rPr lang="ja-JP" altLang="en-US" sz="1000" smtClean="0"/>
              <a:pPr/>
              <a:t>92</a:t>
            </a:fld>
            <a:endParaRPr kumimoji="0" lang="ja-JP" altLang="en-US" sz="1000" dirty="0">
              <a:sym typeface="+mn-lt"/>
            </a:endParaRPr>
          </a:p>
        </p:txBody>
      </p:sp>
      <p:sp>
        <p:nvSpPr>
          <p:cNvPr id="90" name="テキスト プレースホルダ 9"/>
          <p:cNvSpPr>
            <a:spLocks noGrp="1"/>
          </p:cNvSpPr>
          <p:nvPr>
            <p:custDataLst>
              <p:tags r:id="rId80"/>
            </p:custDataLst>
          </p:nvPr>
        </p:nvSpPr>
        <p:spPr bwMode="auto">
          <a:xfrm>
            <a:off x="1266825" y="61404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91" name="テキスト プレースホルダ 9"/>
          <p:cNvSpPr>
            <a:spLocks noGrp="1"/>
          </p:cNvSpPr>
          <p:nvPr>
            <p:custDataLst>
              <p:tags r:id="rId81"/>
            </p:custDataLst>
          </p:nvPr>
        </p:nvSpPr>
        <p:spPr bwMode="auto">
          <a:xfrm>
            <a:off x="2011363"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321" name="テキスト プレースホルダ 9">
            <a:extLst>
              <a:ext uri="{FF2B5EF4-FFF2-40B4-BE49-F238E27FC236}">
                <a16:creationId xmlns:a16="http://schemas.microsoft.com/office/drawing/2014/main" id="{BADAB7D5-53E5-4F36-A685-053D5B8EDC01}"/>
              </a:ext>
            </a:extLst>
          </p:cNvPr>
          <p:cNvSpPr>
            <a:spLocks noGrp="1"/>
          </p:cNvSpPr>
          <p:nvPr>
            <p:custDataLst>
              <p:tags r:id="rId82"/>
            </p:custDataLst>
          </p:nvPr>
        </p:nvSpPr>
        <p:spPr bwMode="auto">
          <a:xfrm>
            <a:off x="6737350"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DE1C1A-DA92-4B31-B5C2-8F3D3670B64A}" type="datetime'''''''''''''''''''''''''1''''''''''''''''''6'''''''''''''">
              <a:rPr kumimoji="0" lang="ja-JP" altLang="en-US" sz="1000" smtClean="0"/>
              <a:pPr/>
              <a:t>16</a:t>
            </a:fld>
            <a:endParaRPr kumimoji="0" lang="ja-JP" altLang="en-US" sz="1000" dirty="0">
              <a:sym typeface="+mn-lt"/>
            </a:endParaRPr>
          </a:p>
        </p:txBody>
      </p:sp>
      <p:sp>
        <p:nvSpPr>
          <p:cNvPr id="93" name="テキスト プレースホルダ 9"/>
          <p:cNvSpPr>
            <a:spLocks noGrp="1"/>
          </p:cNvSpPr>
          <p:nvPr>
            <p:custDataLst>
              <p:tags r:id="rId83"/>
            </p:custDataLst>
          </p:nvPr>
        </p:nvSpPr>
        <p:spPr bwMode="auto">
          <a:xfrm>
            <a:off x="3024188"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92" name="テキスト プレースホルダ 9"/>
          <p:cNvSpPr>
            <a:spLocks noGrp="1"/>
          </p:cNvSpPr>
          <p:nvPr>
            <p:custDataLst>
              <p:tags r:id="rId84"/>
            </p:custDataLst>
          </p:nvPr>
        </p:nvSpPr>
        <p:spPr bwMode="auto">
          <a:xfrm>
            <a:off x="2349500"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323" name="テキスト プレースホルダ 9">
            <a:extLst>
              <a:ext uri="{FF2B5EF4-FFF2-40B4-BE49-F238E27FC236}">
                <a16:creationId xmlns:a16="http://schemas.microsoft.com/office/drawing/2014/main" id="{74D754EE-951F-4AA9-91EF-B8A68D8F3B25}"/>
              </a:ext>
            </a:extLst>
          </p:cNvPr>
          <p:cNvSpPr>
            <a:spLocks noGrp="1"/>
          </p:cNvSpPr>
          <p:nvPr>
            <p:custDataLst>
              <p:tags r:id="rId85"/>
            </p:custDataLst>
          </p:nvPr>
        </p:nvSpPr>
        <p:spPr bwMode="auto">
          <a:xfrm>
            <a:off x="7412038"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A05D5F-E886-42BF-AFEE-5097EE77EE31}" type="datetime'1''''''''''''''''''''''''''''8'''''''''''''">
              <a:rPr kumimoji="0" lang="ja-JP" altLang="en-US" sz="1000" smtClean="0"/>
              <a:pPr/>
              <a:t>18</a:t>
            </a:fld>
            <a:endParaRPr kumimoji="0" lang="ja-JP" altLang="en-US" sz="1000" dirty="0">
              <a:sym typeface="+mn-lt"/>
            </a:endParaRPr>
          </a:p>
        </p:txBody>
      </p:sp>
      <p:sp>
        <p:nvSpPr>
          <p:cNvPr id="85" name="テキスト プレースホルダ 9"/>
          <p:cNvSpPr>
            <a:spLocks noGrp="1"/>
          </p:cNvSpPr>
          <p:nvPr>
            <p:custDataLst>
              <p:tags r:id="rId86"/>
            </p:custDataLst>
          </p:nvPr>
        </p:nvSpPr>
        <p:spPr bwMode="auto">
          <a:xfrm>
            <a:off x="2686050"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99" name="テキスト プレースホルダ 9"/>
          <p:cNvSpPr>
            <a:spLocks noGrp="1"/>
          </p:cNvSpPr>
          <p:nvPr>
            <p:custDataLst>
              <p:tags r:id="rId87"/>
            </p:custDataLst>
          </p:nvPr>
        </p:nvSpPr>
        <p:spPr bwMode="auto">
          <a:xfrm>
            <a:off x="6061075"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93" name="テキスト プレースホルダ 9"/>
          <p:cNvSpPr>
            <a:spLocks noGrp="1"/>
          </p:cNvSpPr>
          <p:nvPr>
            <p:custDataLst>
              <p:tags r:id="rId88"/>
            </p:custDataLst>
          </p:nvPr>
        </p:nvSpPr>
        <p:spPr bwMode="gray">
          <a:xfrm>
            <a:off x="2338388" y="54530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50FAED-CC9C-4DC1-9B5F-364A49B8E015}" type="datetime'''''''''''''''2''''''''''''''''''''''''7'''''''''''">
              <a:rPr lang="ja-JP" altLang="en-US" sz="1000" smtClean="0"/>
              <a:pPr/>
              <a:t>27</a:t>
            </a:fld>
            <a:endParaRPr kumimoji="0" lang="ja-JP" altLang="en-US" sz="1000" dirty="0">
              <a:sym typeface="+mn-lt"/>
            </a:endParaRPr>
          </a:p>
        </p:txBody>
      </p:sp>
      <p:sp>
        <p:nvSpPr>
          <p:cNvPr id="86" name="テキスト プレースホルダ 9"/>
          <p:cNvSpPr>
            <a:spLocks noGrp="1"/>
          </p:cNvSpPr>
          <p:nvPr>
            <p:custDataLst>
              <p:tags r:id="rId89"/>
            </p:custDataLst>
          </p:nvPr>
        </p:nvSpPr>
        <p:spPr bwMode="auto">
          <a:xfrm>
            <a:off x="3360738"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84" name="テキスト プレースホルダ 9"/>
          <p:cNvSpPr>
            <a:spLocks noGrp="1"/>
          </p:cNvSpPr>
          <p:nvPr>
            <p:custDataLst>
              <p:tags r:id="rId90"/>
            </p:custDataLst>
          </p:nvPr>
        </p:nvSpPr>
        <p:spPr bwMode="auto">
          <a:xfrm>
            <a:off x="3698875"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197" name="テキスト プレースホルダ 9"/>
          <p:cNvSpPr>
            <a:spLocks noGrp="1"/>
          </p:cNvSpPr>
          <p:nvPr>
            <p:custDataLst>
              <p:tags r:id="rId91"/>
            </p:custDataLst>
          </p:nvPr>
        </p:nvSpPr>
        <p:spPr bwMode="gray">
          <a:xfrm>
            <a:off x="3687763" y="51133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9D5014-266F-49E4-BE65-FBA09A9C30F0}" type="datetime'''''''''''''''''''''''''''''''''''''''''''5''''''''''''''''8'">
              <a:rPr lang="ja-JP" altLang="en-US" sz="1000" smtClean="0"/>
              <a:pPr/>
              <a:t>58</a:t>
            </a:fld>
            <a:endParaRPr kumimoji="0" lang="ja-JP" altLang="en-US" sz="1000" dirty="0">
              <a:sym typeface="+mn-lt"/>
            </a:endParaRPr>
          </a:p>
        </p:txBody>
      </p:sp>
      <p:sp>
        <p:nvSpPr>
          <p:cNvPr id="124" name="テキスト プレースホルダ 9"/>
          <p:cNvSpPr>
            <a:spLocks noGrp="1"/>
          </p:cNvSpPr>
          <p:nvPr>
            <p:custDataLst>
              <p:tags r:id="rId92"/>
            </p:custDataLst>
          </p:nvPr>
        </p:nvSpPr>
        <p:spPr bwMode="gray">
          <a:xfrm>
            <a:off x="1662113" y="53975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6412F6-45B8-474B-8679-8F244E231C7D}" type="datetime'''''''''1''''''''''''''''''''''''8'''''''''''''''">
              <a:rPr lang="ja-JP" altLang="en-US" sz="1000" smtClean="0"/>
              <a:pPr/>
              <a:t>18</a:t>
            </a:fld>
            <a:endParaRPr kumimoji="0" lang="ja-JP" altLang="en-US" sz="1000" dirty="0">
              <a:sym typeface="+mn-lt"/>
            </a:endParaRPr>
          </a:p>
        </p:txBody>
      </p:sp>
      <p:sp>
        <p:nvSpPr>
          <p:cNvPr id="95" name="テキスト プレースホルダ 9"/>
          <p:cNvSpPr>
            <a:spLocks noGrp="1"/>
          </p:cNvSpPr>
          <p:nvPr>
            <p:custDataLst>
              <p:tags r:id="rId93"/>
            </p:custDataLst>
          </p:nvPr>
        </p:nvSpPr>
        <p:spPr bwMode="auto">
          <a:xfrm>
            <a:off x="4037013"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96" name="テキスト プレースホルダ 9"/>
          <p:cNvSpPr>
            <a:spLocks noGrp="1"/>
          </p:cNvSpPr>
          <p:nvPr>
            <p:custDataLst>
              <p:tags r:id="rId94"/>
            </p:custDataLst>
          </p:nvPr>
        </p:nvSpPr>
        <p:spPr bwMode="auto">
          <a:xfrm>
            <a:off x="4373563"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97" name="テキスト プレースホルダ 9"/>
          <p:cNvSpPr>
            <a:spLocks noGrp="1"/>
          </p:cNvSpPr>
          <p:nvPr>
            <p:custDataLst>
              <p:tags r:id="rId95"/>
            </p:custDataLst>
          </p:nvPr>
        </p:nvSpPr>
        <p:spPr bwMode="auto">
          <a:xfrm>
            <a:off x="4711700"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334" name="テキスト プレースホルダ 9">
            <a:extLst>
              <a:ext uri="{FF2B5EF4-FFF2-40B4-BE49-F238E27FC236}">
                <a16:creationId xmlns:a16="http://schemas.microsoft.com/office/drawing/2014/main" id="{4FBB0C3B-70F8-4EC8-8DC1-FF729E3CEDC2}"/>
              </a:ext>
            </a:extLst>
          </p:cNvPr>
          <p:cNvSpPr>
            <a:spLocks noGrp="1"/>
          </p:cNvSpPr>
          <p:nvPr>
            <p:custDataLst>
              <p:tags r:id="rId96"/>
            </p:custDataLst>
          </p:nvPr>
        </p:nvSpPr>
        <p:spPr bwMode="gray">
          <a:xfrm>
            <a:off x="7027863" y="45529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2CC227-05D7-4EF4-A87E-638B3747810B}" type="datetime'''''''''1''''1''''''''0'''''''''">
              <a:rPr lang="ja-JP" altLang="en-US" sz="1000" smtClean="0">
                <a:effectLst/>
                <a:sym typeface="+mn-lt"/>
              </a:rPr>
              <a:pPr marL="0" indent="0" algn="ctr">
                <a:spcBef>
                  <a:spcPct val="0"/>
                </a:spcBef>
                <a:buNone/>
              </a:pPr>
              <a:t>110</a:t>
            </a:fld>
            <a:endParaRPr lang="ja-JP" altLang="en-US" sz="1000" dirty="0">
              <a:sym typeface="+mn-lt"/>
            </a:endParaRPr>
          </a:p>
        </p:txBody>
      </p:sp>
      <p:sp>
        <p:nvSpPr>
          <p:cNvPr id="98" name="テキスト プレースホルダ 9"/>
          <p:cNvSpPr>
            <a:spLocks noGrp="1"/>
          </p:cNvSpPr>
          <p:nvPr>
            <p:custDataLst>
              <p:tags r:id="rId97"/>
            </p:custDataLst>
          </p:nvPr>
        </p:nvSpPr>
        <p:spPr bwMode="auto">
          <a:xfrm>
            <a:off x="5049838"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4" name="テキスト プレースホルダ 9"/>
          <p:cNvSpPr>
            <a:spLocks noGrp="1"/>
          </p:cNvSpPr>
          <p:nvPr>
            <p:custDataLst>
              <p:tags r:id="rId98"/>
            </p:custDataLst>
          </p:nvPr>
        </p:nvSpPr>
        <p:spPr bwMode="auto">
          <a:xfrm>
            <a:off x="5386388"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205" name="テキスト プレースホルダ 9"/>
          <p:cNvSpPr>
            <a:spLocks noGrp="1"/>
          </p:cNvSpPr>
          <p:nvPr>
            <p:custDataLst>
              <p:tags r:id="rId99"/>
            </p:custDataLst>
          </p:nvPr>
        </p:nvSpPr>
        <p:spPr bwMode="gray">
          <a:xfrm>
            <a:off x="6353175" y="4665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91692A-0189-44B9-A241-7F9084B02190}" type="datetime'''''''''''''''''10''''''''''''0'''''">
              <a:rPr lang="ja-JP" altLang="en-US" sz="1000" smtClean="0"/>
              <a:pPr/>
              <a:t>100</a:t>
            </a:fld>
            <a:endParaRPr kumimoji="0" lang="ja-JP" altLang="en-US" sz="1000" dirty="0">
              <a:sym typeface="+mn-lt"/>
            </a:endParaRPr>
          </a:p>
        </p:txBody>
      </p:sp>
      <p:sp>
        <p:nvSpPr>
          <p:cNvPr id="87" name="テキスト プレースホルダ 9"/>
          <p:cNvSpPr>
            <a:spLocks noGrp="1"/>
          </p:cNvSpPr>
          <p:nvPr>
            <p:custDataLst>
              <p:tags r:id="rId100"/>
            </p:custDataLst>
          </p:nvPr>
        </p:nvSpPr>
        <p:spPr bwMode="auto">
          <a:xfrm>
            <a:off x="5724525"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100" name="テキスト プレースホルダ 9"/>
          <p:cNvSpPr>
            <a:spLocks noGrp="1"/>
          </p:cNvSpPr>
          <p:nvPr>
            <p:custDataLst>
              <p:tags r:id="rId101"/>
            </p:custDataLst>
          </p:nvPr>
        </p:nvSpPr>
        <p:spPr bwMode="auto">
          <a:xfrm>
            <a:off x="6399213" y="61404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123" name="テキスト プレースホルダ 9"/>
          <p:cNvSpPr>
            <a:spLocks noGrp="1"/>
          </p:cNvSpPr>
          <p:nvPr>
            <p:custDataLst>
              <p:tags r:id="rId102"/>
            </p:custDataLst>
          </p:nvPr>
        </p:nvSpPr>
        <p:spPr bwMode="gray">
          <a:xfrm>
            <a:off x="1325563" y="54133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B3213D-FE45-4E2A-B3B4-33809862D237}" type="datetime'''''''''''16'''''''''''''''''''''''''''''">
              <a:rPr lang="ja-JP" altLang="en-US" sz="1000" smtClean="0"/>
              <a:pPr/>
              <a:t>16</a:t>
            </a:fld>
            <a:endParaRPr kumimoji="0" lang="ja-JP" altLang="en-US" sz="1000" dirty="0">
              <a:sym typeface="+mn-lt"/>
            </a:endParaRPr>
          </a:p>
        </p:txBody>
      </p:sp>
      <p:sp>
        <p:nvSpPr>
          <p:cNvPr id="127" name="テキスト プレースホルダ 9"/>
          <p:cNvSpPr>
            <a:spLocks noGrp="1"/>
          </p:cNvSpPr>
          <p:nvPr>
            <p:custDataLst>
              <p:tags r:id="rId103"/>
            </p:custDataLst>
          </p:nvPr>
        </p:nvSpPr>
        <p:spPr bwMode="gray">
          <a:xfrm>
            <a:off x="2000250" y="55260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C7D13C-D4E2-4B3C-8A88-C953DA4BE50E}" type="datetime'''''''''''''''''''''''2''''''''''''''''''''''''''''''''0'">
              <a:rPr lang="ja-JP" altLang="en-US" sz="1000" smtClean="0"/>
              <a:pPr/>
              <a:t>20</a:t>
            </a:fld>
            <a:endParaRPr kumimoji="0" lang="ja-JP" altLang="en-US" sz="1000" dirty="0">
              <a:sym typeface="+mn-lt"/>
            </a:endParaRPr>
          </a:p>
        </p:txBody>
      </p:sp>
      <p:sp>
        <p:nvSpPr>
          <p:cNvPr id="194" name="テキスト プレースホルダ 9"/>
          <p:cNvSpPr>
            <a:spLocks noGrp="1"/>
          </p:cNvSpPr>
          <p:nvPr>
            <p:custDataLst>
              <p:tags r:id="rId104"/>
            </p:custDataLst>
          </p:nvPr>
        </p:nvSpPr>
        <p:spPr bwMode="gray">
          <a:xfrm>
            <a:off x="2674938" y="54483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12E1DC-E085-4A10-85FA-5F7418928C20}" type="datetime'2''''''''''''''7'''''''''''''''''''''">
              <a:rPr lang="ja-JP" altLang="en-US" sz="1000"/>
              <a:pPr marL="0" indent="0" algn="ctr">
                <a:spcBef>
                  <a:spcPct val="0"/>
                </a:spcBef>
                <a:buNone/>
              </a:pPr>
              <a:t>27</a:t>
            </a:fld>
            <a:endParaRPr kumimoji="0" lang="ja-JP" altLang="en-US" sz="1000" dirty="0">
              <a:sym typeface="+mn-lt"/>
            </a:endParaRPr>
          </a:p>
        </p:txBody>
      </p:sp>
      <p:sp>
        <p:nvSpPr>
          <p:cNvPr id="195" name="テキスト プレースホルダ 9"/>
          <p:cNvSpPr>
            <a:spLocks noGrp="1"/>
          </p:cNvSpPr>
          <p:nvPr>
            <p:custDataLst>
              <p:tags r:id="rId105"/>
            </p:custDataLst>
          </p:nvPr>
        </p:nvSpPr>
        <p:spPr bwMode="gray">
          <a:xfrm>
            <a:off x="3013075" y="53578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C535CE-84A0-4D2F-84A1-690A8A852F32}" type="datetime'''''''''''3''''''''''''''''''''''''''6'''''''''''''''''''''">
              <a:rPr lang="ja-JP" altLang="en-US" sz="1000" smtClean="0"/>
              <a:pPr/>
              <a:t>36</a:t>
            </a:fld>
            <a:endParaRPr kumimoji="0" lang="ja-JP" altLang="en-US" sz="1000" dirty="0">
              <a:sym typeface="+mn-lt"/>
            </a:endParaRPr>
          </a:p>
        </p:txBody>
      </p:sp>
      <p:sp>
        <p:nvSpPr>
          <p:cNvPr id="201" name="テキスト プレースホルダ 9"/>
          <p:cNvSpPr>
            <a:spLocks noGrp="1"/>
          </p:cNvSpPr>
          <p:nvPr>
            <p:custDataLst>
              <p:tags r:id="rId106"/>
            </p:custDataLst>
          </p:nvPr>
        </p:nvSpPr>
        <p:spPr bwMode="gray">
          <a:xfrm>
            <a:off x="5003800" y="45783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7EA386-1F02-48A7-8634-97F20C1E884A}" type="datetime'1''''''''''''''''''''''''''''0''''''''''''''8'''''''">
              <a:rPr lang="ja-JP" altLang="en-US" sz="1000" smtClean="0"/>
              <a:pPr/>
              <a:t>108</a:t>
            </a:fld>
            <a:endParaRPr kumimoji="0" lang="ja-JP" altLang="en-US" sz="1000" dirty="0">
              <a:sym typeface="+mn-lt"/>
            </a:endParaRPr>
          </a:p>
        </p:txBody>
      </p:sp>
      <p:sp>
        <p:nvSpPr>
          <p:cNvPr id="196" name="テキスト プレースホルダ 9"/>
          <p:cNvSpPr>
            <a:spLocks noGrp="1"/>
          </p:cNvSpPr>
          <p:nvPr>
            <p:custDataLst>
              <p:tags r:id="rId107"/>
            </p:custDataLst>
          </p:nvPr>
        </p:nvSpPr>
        <p:spPr bwMode="gray">
          <a:xfrm>
            <a:off x="3349625" y="52419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30D077-F293-45E7-B451-F4276845856C}" type="datetime'''''''''''''''''''46'''''''''''''''''''''''''''''''''''''''">
              <a:rPr lang="ja-JP" altLang="en-US" sz="1000" smtClean="0"/>
              <a:pPr/>
              <a:t>46</a:t>
            </a:fld>
            <a:endParaRPr kumimoji="0" lang="ja-JP" altLang="en-US" sz="1000" dirty="0">
              <a:sym typeface="+mn-lt"/>
            </a:endParaRPr>
          </a:p>
        </p:txBody>
      </p:sp>
      <p:sp>
        <p:nvSpPr>
          <p:cNvPr id="198" name="テキスト プレースホルダ 9"/>
          <p:cNvSpPr>
            <a:spLocks noGrp="1"/>
          </p:cNvSpPr>
          <p:nvPr>
            <p:custDataLst>
              <p:tags r:id="rId108"/>
            </p:custDataLst>
          </p:nvPr>
        </p:nvSpPr>
        <p:spPr bwMode="gray">
          <a:xfrm>
            <a:off x="4025900" y="50720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8F6D43-078E-469A-9F94-BC37F96887A2}" type="datetime'''''''''''''6''''2'''''">
              <a:rPr lang="ja-JP" altLang="en-US" sz="1000" smtClean="0"/>
              <a:pPr/>
              <a:t>62</a:t>
            </a:fld>
            <a:endParaRPr kumimoji="0" lang="ja-JP" altLang="en-US" sz="1000" dirty="0">
              <a:sym typeface="+mn-lt"/>
            </a:endParaRPr>
          </a:p>
        </p:txBody>
      </p:sp>
      <p:sp>
        <p:nvSpPr>
          <p:cNvPr id="199" name="テキスト プレースホルダ 9"/>
          <p:cNvSpPr>
            <a:spLocks noGrp="1"/>
          </p:cNvSpPr>
          <p:nvPr>
            <p:custDataLst>
              <p:tags r:id="rId109"/>
            </p:custDataLst>
          </p:nvPr>
        </p:nvSpPr>
        <p:spPr bwMode="gray">
          <a:xfrm>
            <a:off x="4362450" y="50387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5B187B-AA00-4BEE-9840-C26E557A2B53}" type="datetime'''''''''''''''''''''''''6''''''''5'''''">
              <a:rPr lang="ja-JP" altLang="en-US" sz="1000" smtClean="0"/>
              <a:pPr/>
              <a:t>65</a:t>
            </a:fld>
            <a:endParaRPr kumimoji="0" lang="ja-JP" altLang="en-US" sz="1000" dirty="0">
              <a:sym typeface="+mn-lt"/>
            </a:endParaRPr>
          </a:p>
        </p:txBody>
      </p:sp>
      <p:sp>
        <p:nvSpPr>
          <p:cNvPr id="202" name="テキスト プレースホルダ 9"/>
          <p:cNvSpPr>
            <a:spLocks noGrp="1"/>
          </p:cNvSpPr>
          <p:nvPr>
            <p:custDataLst>
              <p:tags r:id="rId110"/>
            </p:custDataLst>
          </p:nvPr>
        </p:nvSpPr>
        <p:spPr bwMode="gray">
          <a:xfrm>
            <a:off x="5340350" y="45831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C23D3B-D967-475B-A7E0-CA7A9CDAD48D}" type="datetime'''''''''1''''''''''''''''''''''''''''''''''''''''''''''''''07'">
              <a:rPr lang="ja-JP" altLang="en-US" sz="1000" smtClean="0"/>
              <a:pPr/>
              <a:t>107</a:t>
            </a:fld>
            <a:endParaRPr kumimoji="0" lang="ja-JP" altLang="en-US" sz="1000" dirty="0">
              <a:sym typeface="+mn-lt"/>
            </a:endParaRPr>
          </a:p>
        </p:txBody>
      </p:sp>
      <p:sp>
        <p:nvSpPr>
          <p:cNvPr id="203" name="テキスト プレースホルダ 9"/>
          <p:cNvSpPr>
            <a:spLocks noGrp="1"/>
          </p:cNvSpPr>
          <p:nvPr>
            <p:custDataLst>
              <p:tags r:id="rId111"/>
            </p:custDataLst>
          </p:nvPr>
        </p:nvSpPr>
        <p:spPr bwMode="gray">
          <a:xfrm>
            <a:off x="5678488" y="45831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5C5B7F-88ED-47D5-94A9-4A0D68455C69}" type="datetime'''''''''''''''''''''''''''''''''''''''''''''''''''''1''0''''7'">
              <a:rPr lang="ja-JP" altLang="en-US" sz="1000" smtClean="0"/>
              <a:pPr/>
              <a:t>107</a:t>
            </a:fld>
            <a:endParaRPr kumimoji="0" lang="ja-JP" altLang="en-US" sz="1000" dirty="0">
              <a:sym typeface="+mn-lt"/>
            </a:endParaRPr>
          </a:p>
        </p:txBody>
      </p:sp>
      <p:sp>
        <p:nvSpPr>
          <p:cNvPr id="204" name="テキスト プレースホルダ 9"/>
          <p:cNvSpPr>
            <a:spLocks noGrp="1"/>
          </p:cNvSpPr>
          <p:nvPr>
            <p:custDataLst>
              <p:tags r:id="rId112"/>
            </p:custDataLst>
          </p:nvPr>
        </p:nvSpPr>
        <p:spPr bwMode="gray">
          <a:xfrm>
            <a:off x="6015038" y="45656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84C042-FC90-47EF-B6B3-5C561106AD15}" type="datetime'''''''''''''1''''''''''0''''''''''9'''''''''''''''''''">
              <a:rPr lang="ja-JP" altLang="en-US" sz="1000" smtClean="0"/>
              <a:pPr/>
              <a:t>109</a:t>
            </a:fld>
            <a:endParaRPr kumimoji="0" lang="ja-JP" altLang="en-US" sz="1000" dirty="0">
              <a:sym typeface="+mn-lt"/>
            </a:endParaRPr>
          </a:p>
        </p:txBody>
      </p:sp>
      <p:sp>
        <p:nvSpPr>
          <p:cNvPr id="333" name="テキスト プレースホルダ 9">
            <a:extLst>
              <a:ext uri="{FF2B5EF4-FFF2-40B4-BE49-F238E27FC236}">
                <a16:creationId xmlns:a16="http://schemas.microsoft.com/office/drawing/2014/main" id="{CC2554BA-0EC4-4136-8723-D9EAC3186AF7}"/>
              </a:ext>
            </a:extLst>
          </p:cNvPr>
          <p:cNvSpPr>
            <a:spLocks noGrp="1"/>
          </p:cNvSpPr>
          <p:nvPr>
            <p:custDataLst>
              <p:tags r:id="rId113"/>
            </p:custDataLst>
          </p:nvPr>
        </p:nvSpPr>
        <p:spPr bwMode="gray">
          <a:xfrm>
            <a:off x="6691313" y="45545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7975D9-BCA2-48E8-932E-A072A256B31E}" type="datetime'''''''''1''''''''''''''''''''''''''''''''''''''''1''''''''''0'">
              <a:rPr lang="ja-JP" altLang="en-US" sz="1000" smtClean="0">
                <a:effectLst/>
                <a:sym typeface="+mn-lt"/>
              </a:rPr>
              <a:pPr marL="0" indent="0" algn="ctr">
                <a:spcBef>
                  <a:spcPct val="0"/>
                </a:spcBef>
                <a:buNone/>
              </a:pPr>
              <a:t>110</a:t>
            </a:fld>
            <a:endParaRPr lang="ja-JP" altLang="en-US" sz="1000" dirty="0">
              <a:sym typeface="+mn-lt"/>
            </a:endParaRPr>
          </a:p>
        </p:txBody>
      </p:sp>
      <p:sp>
        <p:nvSpPr>
          <p:cNvPr id="335" name="テキスト プレースホルダ 9">
            <a:extLst>
              <a:ext uri="{FF2B5EF4-FFF2-40B4-BE49-F238E27FC236}">
                <a16:creationId xmlns:a16="http://schemas.microsoft.com/office/drawing/2014/main" id="{FB822399-9F58-41AC-B07C-3946E0D8146F}"/>
              </a:ext>
            </a:extLst>
          </p:cNvPr>
          <p:cNvSpPr>
            <a:spLocks noGrp="1"/>
          </p:cNvSpPr>
          <p:nvPr>
            <p:custDataLst>
              <p:tags r:id="rId114"/>
            </p:custDataLst>
          </p:nvPr>
        </p:nvSpPr>
        <p:spPr bwMode="gray">
          <a:xfrm>
            <a:off x="7366000" y="45354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1DA1C7-CDED-41D5-9B33-1F8600E13E3B}" type="datetime'''1''''''''''''''''1''''''''''''''''''''2'''''''''">
              <a:rPr lang="ja-JP" altLang="en-US" sz="1000" smtClean="0">
                <a:effectLst/>
                <a:sym typeface="+mn-lt"/>
              </a:rPr>
              <a:pPr marL="0" indent="0" algn="ctr">
                <a:spcBef>
                  <a:spcPct val="0"/>
                </a:spcBef>
                <a:buNone/>
              </a:pPr>
              <a:t>112</a:t>
            </a:fld>
            <a:endParaRPr lang="ja-JP" altLang="en-US" sz="1000" dirty="0">
              <a:sym typeface="+mn-lt"/>
            </a:endParaRPr>
          </a:p>
        </p:txBody>
      </p:sp>
      <p:sp>
        <p:nvSpPr>
          <p:cNvPr id="186" name="Rectangle 185"/>
          <p:cNvSpPr/>
          <p:nvPr>
            <p:custDataLst>
              <p:tags r:id="rId115"/>
            </p:custDataLst>
          </p:nvPr>
        </p:nvSpPr>
        <p:spPr bwMode="gray">
          <a:xfrm>
            <a:off x="8047039" y="3087688"/>
            <a:ext cx="123825" cy="123825"/>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116"/>
            </p:custDataLst>
          </p:nvPr>
        </p:nvSpPr>
        <p:spPr bwMode="gray">
          <a:xfrm>
            <a:off x="8047039" y="2900363"/>
            <a:ext cx="123825" cy="123825"/>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17"/>
            </p:custDataLst>
          </p:nvPr>
        </p:nvSpPr>
        <p:spPr bwMode="auto">
          <a:xfrm>
            <a:off x="8221663"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118"/>
            </p:custDataLst>
          </p:nvPr>
        </p:nvSpPr>
        <p:spPr bwMode="auto">
          <a:xfrm>
            <a:off x="8221663"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119"/>
            </p:custDataLst>
          </p:nvPr>
        </p:nvSpPr>
        <p:spPr bwMode="gray">
          <a:xfrm>
            <a:off x="8053388" y="5516563"/>
            <a:ext cx="138113" cy="138113"/>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20"/>
            </p:custDataLst>
          </p:nvPr>
        </p:nvSpPr>
        <p:spPr bwMode="gray">
          <a:xfrm>
            <a:off x="8053388" y="5719763"/>
            <a:ext cx="138113" cy="138113"/>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21"/>
            </p:custDataLst>
          </p:nvPr>
        </p:nvSpPr>
        <p:spPr bwMode="auto">
          <a:xfrm>
            <a:off x="8242300"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22"/>
            </p:custDataLst>
          </p:nvPr>
        </p:nvSpPr>
        <p:spPr bwMode="auto">
          <a:xfrm>
            <a:off x="8242300"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2" name="Straight Connector 11">
            <a:extLst>
              <a:ext uri="{FF2B5EF4-FFF2-40B4-BE49-F238E27FC236}">
                <a16:creationId xmlns:a16="http://schemas.microsoft.com/office/drawing/2014/main" id="{4AC08CBA-6491-434F-9B19-37DE28667AE9}"/>
              </a:ext>
            </a:extLst>
          </p:cNvPr>
          <p:cNvCxnSpPr/>
          <p:nvPr>
            <p:custDataLst>
              <p:tags r:id="rId123"/>
            </p:custDataLst>
          </p:nvPr>
        </p:nvCxnSpPr>
        <p:spPr bwMode="gray">
          <a:xfrm>
            <a:off x="7953375" y="3446463"/>
            <a:ext cx="19526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24"/>
            </p:custDataLst>
          </p:nvPr>
        </p:nvSpPr>
        <p:spPr bwMode="gray">
          <a:xfrm>
            <a:off x="8012113" y="3408363"/>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25"/>
            </p:custDataLst>
          </p:nvPr>
        </p:nvSpPr>
        <p:spPr bwMode="auto">
          <a:xfrm>
            <a:off x="8199438"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745088" y="6290156"/>
            <a:ext cx="473481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日時点の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の現在価値で計算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。うち政府が捻出した医療費支出は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を超えたが、それ以降は微増している。</a:t>
            </a:r>
          </a:p>
        </p:txBody>
      </p:sp>
    </p:spTree>
    <p:extLst>
      <p:ext uri="{BB962C8B-B14F-4D97-AF65-F5344CB8AC3E}">
        <p14:creationId xmlns:p14="http://schemas.microsoft.com/office/powerpoint/2010/main" val="1272461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62" name="think-cell Slide" r:id="rId21" imgW="360" imgH="360" progId="TCLayout.ActiveDocument.1">
                  <p:embed/>
                </p:oleObj>
              </mc:Choice>
              <mc:Fallback>
                <p:oleObj name="think-cell Slide" r:id="rId21" imgW="360" imgH="360" progId="TCLayout.ActiveDocument.1">
                  <p:embed/>
                  <p:pic>
                    <p:nvPicPr>
                      <p:cNvPr id="9" name="Object 8"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インドネシア／医療関連／医療・公衆衛生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173538" y="389413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8" name="Chart 3"/>
          <p:cNvGraphicFramePr/>
          <p:nvPr>
            <p:custDataLst>
              <p:tags r:id="rId4"/>
            </p:custDataLst>
          </p:nvPr>
        </p:nvGraphicFramePr>
        <p:xfrm>
          <a:off x="401638" y="3092450"/>
          <a:ext cx="3784600" cy="2325688"/>
        </p:xfrm>
        <a:graphic>
          <a:graphicData uri="http://schemas.openxmlformats.org/drawingml/2006/chart">
            <c:chart xmlns:c="http://schemas.openxmlformats.org/drawingml/2006/chart" xmlns:r="http://schemas.openxmlformats.org/officeDocument/2006/relationships" r:id="rId23"/>
          </a:graphicData>
        </a:graphic>
      </p:graphicFrame>
      <p:sp>
        <p:nvSpPr>
          <p:cNvPr id="18" name="テキスト プレースホルダ 9"/>
          <p:cNvSpPr>
            <a:spLocks noGrp="1"/>
          </p:cNvSpPr>
          <p:nvPr>
            <p:custDataLst>
              <p:tags r:id="rId5"/>
            </p:custDataLst>
          </p:nvPr>
        </p:nvSpPr>
        <p:spPr bwMode="gray">
          <a:xfrm>
            <a:off x="1795463" y="329723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F164E3-A1BE-4853-9559-563ED361B28C}" type="datetime'''''''''''''''''''8''.''''''''''''''''6''''''''''''%'''">
              <a:rPr lang="ja-JP" altLang="en-US" smtClean="0"/>
              <a:pPr marL="0" indent="0" algn="ctr">
                <a:spcBef>
                  <a:spcPct val="0"/>
                </a:spcBef>
                <a:buNone/>
              </a:pPr>
              <a:t>8.6%</a:t>
            </a:fld>
            <a:endParaRPr kumimoji="0" lang="ja-JP" altLang="en-US" dirty="0">
              <a:sym typeface="+mn-lt"/>
            </a:endParaRPr>
          </a:p>
        </p:txBody>
      </p:sp>
      <p:sp>
        <p:nvSpPr>
          <p:cNvPr id="14" name="Rectangle 13"/>
          <p:cNvSpPr/>
          <p:nvPr>
            <p:custDataLst>
              <p:tags r:id="rId6"/>
            </p:custDataLst>
          </p:nvPr>
        </p:nvSpPr>
        <p:spPr bwMode="gray">
          <a:xfrm>
            <a:off x="1995489" y="5772150"/>
            <a:ext cx="220663" cy="22066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7"/>
            </p:custDataLst>
          </p:nvPr>
        </p:nvSpPr>
        <p:spPr bwMode="gray">
          <a:xfrm>
            <a:off x="809626" y="5772150"/>
            <a:ext cx="220663" cy="22066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8"/>
            </p:custDataLst>
          </p:nvPr>
        </p:nvSpPr>
        <p:spPr bwMode="gray">
          <a:xfrm>
            <a:off x="2978151" y="5772150"/>
            <a:ext cx="220663" cy="22066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テキスト プレースホルダ 9"/>
          <p:cNvSpPr>
            <a:spLocks noGrp="1"/>
          </p:cNvSpPr>
          <p:nvPr>
            <p:custDataLst>
              <p:tags r:id="rId9"/>
            </p:custDataLst>
          </p:nvPr>
        </p:nvSpPr>
        <p:spPr bwMode="auto">
          <a:xfrm>
            <a:off x="226695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7" name="テキスト プレースホルダ 9"/>
          <p:cNvSpPr>
            <a:spLocks noGrp="1"/>
          </p:cNvSpPr>
          <p:nvPr>
            <p:custDataLst>
              <p:tags r:id="rId10"/>
            </p:custDataLst>
          </p:nvPr>
        </p:nvSpPr>
        <p:spPr bwMode="auto">
          <a:xfrm>
            <a:off x="1081088"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8" name="テキスト プレースホルダ 9"/>
          <p:cNvSpPr>
            <a:spLocks noGrp="1"/>
          </p:cNvSpPr>
          <p:nvPr>
            <p:custDataLst>
              <p:tags r:id="rId11"/>
            </p:custDataLst>
          </p:nvPr>
        </p:nvSpPr>
        <p:spPr bwMode="auto">
          <a:xfrm>
            <a:off x="32496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1" name="Chart 40">
            <a:extLst>
              <a:ext uri="{FF2B5EF4-FFF2-40B4-BE49-F238E27FC236}">
                <a16:creationId xmlns:a16="http://schemas.microsoft.com/office/drawing/2014/main" id="{3AEF58FC-0CA0-485E-8863-3BAC353E0809}"/>
              </a:ext>
            </a:extLst>
          </p:cNvPr>
          <p:cNvGraphicFramePr/>
          <p:nvPr>
            <p:custDataLst>
              <p:tags r:id="rId12"/>
            </p:custDataLst>
          </p:nvPr>
        </p:nvGraphicFramePr>
        <p:xfrm>
          <a:off x="5318125" y="3092450"/>
          <a:ext cx="3784600" cy="2325688"/>
        </p:xfrm>
        <a:graphic>
          <a:graphicData uri="http://schemas.openxmlformats.org/drawingml/2006/chart">
            <c:chart xmlns:c="http://schemas.openxmlformats.org/drawingml/2006/chart" xmlns:r="http://schemas.openxmlformats.org/officeDocument/2006/relationships" r:id="rId24"/>
          </a:graphicData>
        </a:graphic>
      </p:graphicFrame>
      <p:sp>
        <p:nvSpPr>
          <p:cNvPr id="49" name="テキスト プレースホルダ 9"/>
          <p:cNvSpPr>
            <a:spLocks noGrp="1"/>
          </p:cNvSpPr>
          <p:nvPr>
            <p:custDataLst>
              <p:tags r:id="rId13"/>
            </p:custDataLst>
          </p:nvPr>
        </p:nvSpPr>
        <p:spPr bwMode="gray">
          <a:xfrm>
            <a:off x="6811963" y="3257550"/>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F2B969-7B35-4625-8AA3-9B5334029E42}" type="datetime'5''''''''''''''''''''''''''''''.''''''0%'''''''''''''''''''">
              <a:rPr lang="en-US" altLang="en-US" smtClean="0">
                <a:effectLst/>
              </a:rPr>
              <a:pPr/>
              <a:t>5.0%</a:t>
            </a:fld>
            <a:endParaRPr kumimoji="0" lang="ja-JP" altLang="en-US" dirty="0">
              <a:sym typeface="+mn-lt"/>
            </a:endParaRPr>
          </a:p>
        </p:txBody>
      </p:sp>
      <p:sp>
        <p:nvSpPr>
          <p:cNvPr id="51" name="Rectangle 50"/>
          <p:cNvSpPr/>
          <p:nvPr>
            <p:custDataLst>
              <p:tags r:id="rId14"/>
            </p:custDataLst>
          </p:nvPr>
        </p:nvSpPr>
        <p:spPr bwMode="gray">
          <a:xfrm>
            <a:off x="5732464" y="5772150"/>
            <a:ext cx="220663" cy="22066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5"/>
            </p:custDataLst>
          </p:nvPr>
        </p:nvSpPr>
        <p:spPr bwMode="gray">
          <a:xfrm>
            <a:off x="7900989" y="5772150"/>
            <a:ext cx="220663" cy="22066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16"/>
            </p:custDataLst>
          </p:nvPr>
        </p:nvSpPr>
        <p:spPr bwMode="gray">
          <a:xfrm>
            <a:off x="6918326" y="5772150"/>
            <a:ext cx="220663" cy="22066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17"/>
            </p:custDataLst>
          </p:nvPr>
        </p:nvSpPr>
        <p:spPr bwMode="auto">
          <a:xfrm>
            <a:off x="600392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18"/>
            </p:custDataLst>
          </p:nvPr>
        </p:nvSpPr>
        <p:spPr bwMode="auto">
          <a:xfrm>
            <a:off x="7189788"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9"/>
            </p:custDataLst>
          </p:nvPr>
        </p:nvSpPr>
        <p:spPr bwMode="auto">
          <a:xfrm>
            <a:off x="817245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7" name="テキスト ボックス 2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年において、インドネシアでの死亡要因は、「非感染症」の割合が最も高く、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77.8%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年から先進国の構造（非感染症の割合が大きい）に近づいているが、先進国と比較すると依然として「非感染症」の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占める割合は小さく、「感染症」の割合が大きい。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522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F9D11BB-F97B-4F69-8549-60A30DE1AA56}"/>
              </a:ext>
            </a:extLst>
          </p:cNvPr>
          <p:cNvGraphicFramePr>
            <a:graphicFrameLocks noChangeAspect="1"/>
          </p:cNvGraphicFramePr>
          <p:nvPr>
            <p:custDataLst>
              <p:tags r:id="rId2"/>
            </p:custDataLst>
            <p:extLst>
              <p:ext uri="{D42A27DB-BD31-4B8C-83A1-F6EECF244321}">
                <p14:modId xmlns:p14="http://schemas.microsoft.com/office/powerpoint/2010/main" val="3834390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85"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152823001"/>
              </p:ext>
            </p:extLst>
          </p:nvPr>
        </p:nvGraphicFramePr>
        <p:xfrm>
          <a:off x="200025" y="1127370"/>
          <a:ext cx="4608959" cy="4260780"/>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基本情報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r>
                        <a:rPr kumimoji="1" lang="ja-JP" altLang="en-US" sz="1050" dirty="0">
                          <a:latin typeface="+mn-lt"/>
                          <a:ea typeface="+mj-ea"/>
                        </a:rPr>
                        <a:t>経済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r>
                        <a:rPr kumimoji="1" lang="ja-JP" altLang="en-US" sz="1050" dirty="0">
                          <a:latin typeface="+mn-lt"/>
                          <a:ea typeface="+mj-ea"/>
                        </a:rPr>
                        <a:t>人口動態、および人口成長率・年齢別人口構成</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世帯所得分布</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インフレ率・為替レート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耐久消費財普及率</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ea typeface="+mj-ea"/>
                        </a:rPr>
                        <a:t>投資法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会社法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外貨持出規制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経済特区</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855838771"/>
              </p:ext>
            </p:extLst>
          </p:nvPr>
        </p:nvGraphicFramePr>
        <p:xfrm>
          <a:off x="4952553" y="1124744"/>
          <a:ext cx="4608959" cy="5424958"/>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196343">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医療・公衆衛生</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健康水準および医療水準</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医療費支出額</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疾病構造・死亡要因</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a:t>
                      </a:r>
                      <a:r>
                        <a:rPr lang="ja-JP" altLang="en-US" sz="1050" dirty="0"/>
                        <a:t> 病院カテゴリ、その他の機関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 </a:t>
                      </a:r>
                      <a:r>
                        <a:rPr lang="ja-JP" altLang="en-US" sz="1050" dirty="0"/>
                        <a:t>公的医療機関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 </a:t>
                      </a:r>
                      <a:r>
                        <a:rPr lang="ja-JP" altLang="en-US" sz="1050" dirty="0"/>
                        <a:t>民間医療機関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医療従事者</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公的保険制度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保健に関する制度・行政体制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医療機器に対する規制</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6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中古の医療機器に対する規制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医薬品規制</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臨床試験に関する規制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外国人医師のライセンス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9495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622235"/>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医療現場で使用される言語に関する情報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4205473"/>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医療サービス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9634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参考） 総保健医療支出額（</a:t>
                      </a:r>
                      <a:r>
                        <a:rPr lang="en-US" altLang="ja-JP" sz="1050" dirty="0">
                          <a:latin typeface="+mn-lt"/>
                        </a:rPr>
                        <a:t>THE</a:t>
                      </a:r>
                      <a:r>
                        <a:rPr lang="ja-JP" altLang="en-US" sz="1050" dirty="0">
                          <a:latin typeface="+mn-lt"/>
                        </a:rPr>
                        <a:t>）とは</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143099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86"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7" name="テキスト ボックス 56"/>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年にかけては、「呼吸器感染症・結核」等の「感染症」の割合が減少し、「心血管疾患」や「新生物」、「糖尿病、腎臓疾患」等の「非感染症」が増加している。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位全てが「非感染症」であり、全体の死亡要因の約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0" name="Chart 3"/>
          <p:cNvGraphicFramePr/>
          <p:nvPr>
            <p:custDataLst>
              <p:tags r:id="rId4"/>
            </p:custDataLst>
          </p:nvPr>
        </p:nvGraphicFramePr>
        <p:xfrm>
          <a:off x="71438" y="4386263"/>
          <a:ext cx="9832975" cy="1520825"/>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インドネシア／医療関連／医療・公衆衛生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5" name="Chart 84">
            <a:extLst>
              <a:ext uri="{FF2B5EF4-FFF2-40B4-BE49-F238E27FC236}">
                <a16:creationId xmlns:a16="http://schemas.microsoft.com/office/drawing/2014/main" id="{9CC80B1D-EE16-46C1-97A0-9C655C31DFA3}"/>
              </a:ext>
            </a:extLst>
          </p:cNvPr>
          <p:cNvGraphicFramePr/>
          <p:nvPr>
            <p:custDataLst>
              <p:tags r:id="rId5"/>
            </p:custDataLst>
          </p:nvPr>
        </p:nvGraphicFramePr>
        <p:xfrm>
          <a:off x="298450" y="3232150"/>
          <a:ext cx="9355138" cy="1319213"/>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380492" y="2643957"/>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897092" y="3803367"/>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075519" y="4998909"/>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58" name="テキスト ボックス 57"/>
          <p:cNvSpPr txBox="1"/>
          <p:nvPr/>
        </p:nvSpPr>
        <p:spPr>
          <a:xfrm>
            <a:off x="7762495" y="6381328"/>
            <a:ext cx="1871025" cy="215444"/>
          </a:xfrm>
          <a:prstGeom prst="rect">
            <a:avLst/>
          </a:prstGeom>
          <a:noFill/>
        </p:spPr>
        <p:txBody>
          <a:bodyPr wrap="non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赤字は、次ページに記載の主要疾患</a:t>
            </a:r>
          </a:p>
        </p:txBody>
      </p:sp>
      <p:sp>
        <p:nvSpPr>
          <p:cNvPr id="79" name="テキスト ボックス 78"/>
          <p:cNvSpPr txBox="1"/>
          <p:nvPr/>
        </p:nvSpPr>
        <p:spPr>
          <a:xfrm>
            <a:off x="4451997" y="383404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88" name="テキスト ボックス 187"/>
          <p:cNvSpPr txBox="1"/>
          <p:nvPr/>
        </p:nvSpPr>
        <p:spPr>
          <a:xfrm>
            <a:off x="3044020" y="4953969"/>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59" name="テキスト ボックス 58"/>
          <p:cNvSpPr txBox="1"/>
          <p:nvPr/>
        </p:nvSpPr>
        <p:spPr>
          <a:xfrm>
            <a:off x="6160639" y="3776340"/>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138" name="テキスト ボックス 137"/>
          <p:cNvSpPr txBox="1"/>
          <p:nvPr/>
        </p:nvSpPr>
        <p:spPr>
          <a:xfrm>
            <a:off x="3533341" y="4928121"/>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61" name="テキスト ボックス 60"/>
          <p:cNvSpPr txBox="1"/>
          <p:nvPr/>
        </p:nvSpPr>
        <p:spPr>
          <a:xfrm>
            <a:off x="2414213" y="4992592"/>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2" name="左中かっこ 131"/>
          <p:cNvSpPr/>
          <p:nvPr/>
        </p:nvSpPr>
        <p:spPr>
          <a:xfrm rot="16200000" flipV="1">
            <a:off x="4511653" y="5106013"/>
            <a:ext cx="75319" cy="42637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3214671" y="5907088"/>
            <a:ext cx="1730710"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その他の非感染症／神経疾患／</a:t>
            </a:r>
            <a:endParaRPr lang="en-US" altLang="ja-JP" sz="750" dirty="0"/>
          </a:p>
          <a:p>
            <a:r>
              <a:rPr lang="ja-JP" altLang="en-US" sz="750" dirty="0"/>
              <a:t>皮膚及び皮膚疾患／</a:t>
            </a:r>
            <a:endParaRPr lang="en-US" altLang="ja-JP" sz="750" dirty="0"/>
          </a:p>
          <a:p>
            <a:r>
              <a:rPr lang="ja-JP" altLang="en-US" sz="750" dirty="0"/>
              <a:t>筋骨格系疾患／物質使用障害</a:t>
            </a:r>
            <a:endParaRPr lang="en-US" altLang="ja-JP" sz="750" dirty="0"/>
          </a:p>
          <a:p>
            <a:r>
              <a:rPr lang="en-US" altLang="ja-JP" sz="750" dirty="0"/>
              <a:t>※</a:t>
            </a:r>
            <a:r>
              <a:rPr lang="ja-JP" altLang="en-US" sz="750" dirty="0"/>
              <a:t>割合の大きい順</a:t>
            </a:r>
          </a:p>
        </p:txBody>
      </p:sp>
      <p:cxnSp>
        <p:nvCxnSpPr>
          <p:cNvPr id="183" name="直線コネクタ 182"/>
          <p:cNvCxnSpPr/>
          <p:nvPr/>
        </p:nvCxnSpPr>
        <p:spPr>
          <a:xfrm flipH="1">
            <a:off x="4328043" y="5356860"/>
            <a:ext cx="229442" cy="5521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5121202" y="3774360"/>
            <a:ext cx="877163"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2" name="テキスト ボックス 111"/>
          <p:cNvSpPr txBox="1"/>
          <p:nvPr/>
        </p:nvSpPr>
        <p:spPr>
          <a:xfrm>
            <a:off x="6690709" y="3776340"/>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7286110" y="3388711"/>
            <a:ext cx="102733" cy="43201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669181" y="2633237"/>
            <a:ext cx="1836519"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神経疾患／その他の非感染症／</a:t>
            </a:r>
            <a:br>
              <a:rPr lang="en-US" altLang="ja-JP" sz="750" dirty="0">
                <a:latin typeface="Arial" panose="020B0604020202020204" pitchFamily="34" charset="0"/>
                <a:ea typeface="ＭＳ Ｐゴシック" panose="020B0600070205080204" pitchFamily="50" charset="-128"/>
                <a:cs typeface="Arial" panose="020B0604020202020204" pitchFamily="34" charset="0"/>
              </a:rPr>
            </a:br>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皮膚及び皮膚疾患／筋骨格系疾患／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物質使用障害／精神障害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cxnSpLocks/>
            <a:stCxn id="96" idx="2"/>
            <a:endCxn id="118" idx="1"/>
          </p:cNvCxnSpPr>
          <p:nvPr/>
        </p:nvCxnSpPr>
        <p:spPr>
          <a:xfrm>
            <a:off x="6587441" y="3187235"/>
            <a:ext cx="750035" cy="366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7610020" y="3784392"/>
            <a:ext cx="55161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endParaRPr kumimoji="1"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4" name="テキスト ボックス 73"/>
          <p:cNvSpPr txBox="1"/>
          <p:nvPr/>
        </p:nvSpPr>
        <p:spPr>
          <a:xfrm>
            <a:off x="8211886" y="3777614"/>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60" name="テキスト ボックス 59"/>
          <p:cNvSpPr txBox="1"/>
          <p:nvPr/>
        </p:nvSpPr>
        <p:spPr>
          <a:xfrm>
            <a:off x="3813156" y="4931921"/>
            <a:ext cx="675803"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2" name="テキスト ボックス 61"/>
          <p:cNvSpPr txBox="1"/>
          <p:nvPr/>
        </p:nvSpPr>
        <p:spPr>
          <a:xfrm>
            <a:off x="5298649" y="4941201"/>
            <a:ext cx="55161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endParaRPr kumimoji="1"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テキスト ボックス 62"/>
          <p:cNvSpPr txBox="1"/>
          <p:nvPr/>
        </p:nvSpPr>
        <p:spPr>
          <a:xfrm>
            <a:off x="6622696" y="492538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153" name="テキスト ボックス 152"/>
          <p:cNvSpPr txBox="1"/>
          <p:nvPr/>
        </p:nvSpPr>
        <p:spPr>
          <a:xfrm>
            <a:off x="7306239" y="4896260"/>
            <a:ext cx="51011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妊産婦・新生児</a:t>
            </a:r>
            <a:endParaRPr lang="en-US" altLang="ja-JP" dirty="0"/>
          </a:p>
          <a:p>
            <a:r>
              <a:rPr lang="ja-JP" altLang="en-US" dirty="0"/>
              <a:t>の障害</a:t>
            </a:r>
          </a:p>
        </p:txBody>
      </p:sp>
      <p:sp>
        <p:nvSpPr>
          <p:cNvPr id="180" name="左中かっこ 179"/>
          <p:cNvSpPr/>
          <p:nvPr/>
        </p:nvSpPr>
        <p:spPr>
          <a:xfrm rot="5400000">
            <a:off x="8767550" y="3293098"/>
            <a:ext cx="117678" cy="63819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686907" y="2633237"/>
            <a:ext cx="1966681"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妊産婦・新生児の障害／その他の感染症</a:t>
            </a:r>
            <a:r>
              <a:rPr lang="ja-JP" altLang="en-US" sz="750" dirty="0">
                <a:latin typeface="ＭＳ Ｐゴシック" panose="020B0600070205080204" pitchFamily="50" charset="-128"/>
              </a:rPr>
              <a:t>／</a:t>
            </a:r>
            <a:r>
              <a:rPr lang="ja-JP" altLang="en-US" sz="750" dirty="0"/>
              <a:t>栄養失調／顧みられない熱帯病とマラリア／</a:t>
            </a:r>
            <a:r>
              <a:rPr lang="en-US" altLang="ja-JP" sz="750" dirty="0"/>
              <a:t>HIV /</a:t>
            </a:r>
            <a:r>
              <a:rPr lang="ja-JP" altLang="en-US" sz="750" dirty="0"/>
              <a:t>エイズ・性感染症</a:t>
            </a:r>
            <a:endParaRPr lang="en-US" altLang="ja-JP" sz="750" dirty="0"/>
          </a:p>
          <a:p>
            <a:r>
              <a:rPr lang="en-US" altLang="ja-JP" sz="750" dirty="0"/>
              <a:t>※</a:t>
            </a:r>
            <a:r>
              <a:rPr lang="ja-JP" altLang="en-US" sz="750" dirty="0"/>
              <a:t>割合の大きい順</a:t>
            </a:r>
          </a:p>
        </p:txBody>
      </p:sp>
      <p:cxnSp>
        <p:nvCxnSpPr>
          <p:cNvPr id="109" name="直線コネクタ 108"/>
          <p:cNvCxnSpPr>
            <a:cxnSpLocks/>
          </p:cNvCxnSpPr>
          <p:nvPr/>
        </p:nvCxnSpPr>
        <p:spPr>
          <a:xfrm>
            <a:off x="8731208" y="3187235"/>
            <a:ext cx="88014" cy="37633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9135109" y="378140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8" name="正方形/長方形 97"/>
          <p:cNvSpPr/>
          <p:nvPr/>
        </p:nvSpPr>
        <p:spPr>
          <a:xfrm>
            <a:off x="9123140" y="4895906"/>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9" name="左中かっこ 68"/>
          <p:cNvSpPr/>
          <p:nvPr/>
        </p:nvSpPr>
        <p:spPr>
          <a:xfrm rot="16200000" flipV="1">
            <a:off x="9399826" y="4008797"/>
            <a:ext cx="57063" cy="27493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70" name="テキスト ボックス 69"/>
          <p:cNvSpPr txBox="1"/>
          <p:nvPr/>
        </p:nvSpPr>
        <p:spPr>
          <a:xfrm>
            <a:off x="8114350" y="4313409"/>
            <a:ext cx="1678848" cy="32316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非意図的負傷／自傷、個人間暴力</a:t>
            </a:r>
            <a:endParaRPr lang="en-US" altLang="ja-JP" sz="750" dirty="0"/>
          </a:p>
          <a:p>
            <a:r>
              <a:rPr lang="en-US" altLang="ja-JP" sz="750" dirty="0"/>
              <a:t>※</a:t>
            </a:r>
            <a:r>
              <a:rPr lang="ja-JP" altLang="en-US" sz="750" dirty="0"/>
              <a:t>割合の大きい順</a:t>
            </a:r>
          </a:p>
        </p:txBody>
      </p:sp>
      <p:cxnSp>
        <p:nvCxnSpPr>
          <p:cNvPr id="71" name="直線コネクタ 70"/>
          <p:cNvCxnSpPr>
            <a:stCxn id="69" idx="1"/>
            <a:endCxn id="70" idx="0"/>
          </p:cNvCxnSpPr>
          <p:nvPr/>
        </p:nvCxnSpPr>
        <p:spPr>
          <a:xfrm flipH="1">
            <a:off x="8953774" y="4174794"/>
            <a:ext cx="474584" cy="138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8892166" y="4953968"/>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3" name="テキスト ボックス 142"/>
          <p:cNvSpPr txBox="1"/>
          <p:nvPr/>
        </p:nvSpPr>
        <p:spPr>
          <a:xfrm flipH="1">
            <a:off x="8911724" y="5290289"/>
            <a:ext cx="654099"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個人間暴力</a:t>
            </a:r>
          </a:p>
        </p:txBody>
      </p:sp>
      <p:cxnSp>
        <p:nvCxnSpPr>
          <p:cNvPr id="101" name="直線コネクタ 100"/>
          <p:cNvCxnSpPr/>
          <p:nvPr/>
        </p:nvCxnSpPr>
        <p:spPr>
          <a:xfrm flipH="1">
            <a:off x="9382535" y="5242509"/>
            <a:ext cx="183288" cy="1396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8050421" y="4948093"/>
            <a:ext cx="37670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その他の</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81" name="テキスト ボックス 80"/>
          <p:cNvSpPr txBox="1"/>
          <p:nvPr/>
        </p:nvSpPr>
        <p:spPr>
          <a:xfrm>
            <a:off x="7144215" y="5902247"/>
            <a:ext cx="1657814" cy="438582"/>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顧みられない熱帯病とマラリア／</a:t>
            </a:r>
            <a:endParaRPr lang="en-US" altLang="ja-JP" sz="750" dirty="0"/>
          </a:p>
          <a:p>
            <a:r>
              <a:rPr lang="ja-JP" altLang="en-US" sz="750" dirty="0"/>
              <a:t>栄養失調／</a:t>
            </a:r>
            <a:r>
              <a:rPr lang="en-US" altLang="ja-JP" sz="750" dirty="0"/>
              <a:t>HIV /</a:t>
            </a:r>
            <a:r>
              <a:rPr lang="ja-JP" altLang="en-US" sz="750" dirty="0"/>
              <a:t>エイズ・性感染症</a:t>
            </a:r>
            <a:br>
              <a:rPr lang="en-US" altLang="ja-JP" sz="750" dirty="0"/>
            </a:br>
            <a:r>
              <a:rPr lang="en-US" altLang="ja-JP" sz="750" dirty="0"/>
              <a:t>※</a:t>
            </a:r>
            <a:r>
              <a:rPr lang="ja-JP" altLang="en-US" sz="750" dirty="0"/>
              <a:t>割合の大きい順</a:t>
            </a:r>
          </a:p>
        </p:txBody>
      </p:sp>
      <p:sp>
        <p:nvSpPr>
          <p:cNvPr id="82" name="左中かっこ 81"/>
          <p:cNvSpPr/>
          <p:nvPr/>
        </p:nvSpPr>
        <p:spPr>
          <a:xfrm rot="16200000" flipV="1">
            <a:off x="8626268" y="5154521"/>
            <a:ext cx="67327" cy="28419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83" name="直線コネクタ 82"/>
          <p:cNvCxnSpPr>
            <a:stCxn id="82" idx="1"/>
          </p:cNvCxnSpPr>
          <p:nvPr/>
        </p:nvCxnSpPr>
        <p:spPr>
          <a:xfrm flipH="1">
            <a:off x="8261735" y="5330282"/>
            <a:ext cx="398196" cy="5582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93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56178" y="171419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62490" y="1410180"/>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nvGraphicFramePr>
        <p:xfrm>
          <a:off x="2656178" y="1938545"/>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2.90%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1.77%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1.55%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48466" y="169821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nvGraphicFramePr>
        <p:xfrm>
          <a:off x="5248466" y="1922567"/>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19.42%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2.97%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graphicFrame>
        <p:nvGraphicFramePr>
          <p:cNvPr id="12" name="表 11"/>
          <p:cNvGraphicFramePr>
            <a:graphicFrameLocks noGrp="1"/>
          </p:cNvGraphicFramePr>
          <p:nvPr/>
        </p:nvGraphicFramePr>
        <p:xfrm>
          <a:off x="5248466" y="448897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6.23%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53532" y="6129107"/>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主要疾患の内訳としては、心血管疾患の「脳血管疾患」が最も多く、全体の死亡要因の約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Rectangle 6"/>
          <p:cNvSpPr>
            <a:spLocks noChangeArrowheads="1"/>
          </p:cNvSpPr>
          <p:nvPr/>
        </p:nvSpPr>
        <p:spPr bwMode="auto">
          <a:xfrm>
            <a:off x="5241032" y="426023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spTree>
    <p:extLst>
      <p:ext uri="{BB962C8B-B14F-4D97-AF65-F5344CB8AC3E}">
        <p14:creationId xmlns:p14="http://schemas.microsoft.com/office/powerpoint/2010/main" val="98505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5141843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73" name="think-cell Slide" r:id="rId55" imgW="360" imgH="360" progId="TCLayout.ActiveDocument.1">
                  <p:embed/>
                </p:oleObj>
              </mc:Choice>
              <mc:Fallback>
                <p:oleObj name="think-cell Slide" r:id="rId55" imgW="360" imgH="360" progId="TCLayout.ActiveDocument.1">
                  <p:embed/>
                  <p:pic>
                    <p:nvPicPr>
                      <p:cNvPr id="0" name="Picture 822"/>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graphicFrame>
        <p:nvGraphicFramePr>
          <p:cNvPr id="153" name="Chart 152">
            <a:extLst>
              <a:ext uri="{FF2B5EF4-FFF2-40B4-BE49-F238E27FC236}">
                <a16:creationId xmlns:a16="http://schemas.microsoft.com/office/drawing/2014/main" id="{63EF0B6F-A608-47FD-A723-A134F9210946}"/>
              </a:ext>
            </a:extLst>
          </p:cNvPr>
          <p:cNvGraphicFramePr/>
          <p:nvPr>
            <p:custDataLst>
              <p:tags r:id="rId4"/>
            </p:custDataLst>
            <p:extLst>
              <p:ext uri="{D42A27DB-BD31-4B8C-83A1-F6EECF244321}">
                <p14:modId xmlns:p14="http://schemas.microsoft.com/office/powerpoint/2010/main" val="3630547973"/>
              </p:ext>
            </p:extLst>
          </p:nvPr>
        </p:nvGraphicFramePr>
        <p:xfrm>
          <a:off x="15875" y="2085975"/>
          <a:ext cx="4314825" cy="3702050"/>
        </p:xfrm>
        <a:graphic>
          <a:graphicData uri="http://schemas.openxmlformats.org/drawingml/2006/chart">
            <c:chart xmlns:c="http://schemas.openxmlformats.org/drawingml/2006/chart" xmlns:r="http://schemas.openxmlformats.org/officeDocument/2006/relationships" r:id="rId57"/>
          </a:graphicData>
        </a:graphic>
      </p:graphicFrame>
      <p:sp>
        <p:nvSpPr>
          <p:cNvPr id="68" name="テキスト プレースホルダ 9">
            <a:extLst>
              <a:ext uri="{FF2B5EF4-FFF2-40B4-BE49-F238E27FC236}">
                <a16:creationId xmlns:a16="http://schemas.microsoft.com/office/drawing/2014/main" id="{F7C35225-9590-4477-923F-CCDF3646A34D}"/>
              </a:ext>
            </a:extLst>
          </p:cNvPr>
          <p:cNvSpPr>
            <a:spLocks noGrp="1"/>
          </p:cNvSpPr>
          <p:nvPr>
            <p:custDataLst>
              <p:tags r:id="rId5"/>
            </p:custDataLst>
          </p:nvPr>
        </p:nvSpPr>
        <p:spPr bwMode="auto">
          <a:xfrm>
            <a:off x="781050"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64E01E-343C-4BD7-9B41-9A7A79B0F1FF}" type="datetime'1''5'''''''''''''''''''''''''''''''''''''''''''''''''''">
              <a:rPr kumimoji="0" lang="en-US" altLang="en-US" sz="1000" smtClean="0"/>
              <a:pPr/>
              <a:t>15</a:t>
            </a:fld>
            <a:endParaRPr kumimoji="0" lang="ja-JP" altLang="en-US" sz="1000" dirty="0">
              <a:sym typeface="+mn-lt"/>
            </a:endParaRPr>
          </a:p>
        </p:txBody>
      </p:sp>
      <p:sp>
        <p:nvSpPr>
          <p:cNvPr id="49" name="テキスト プレースホルダ 9"/>
          <p:cNvSpPr>
            <a:spLocks noGrp="1"/>
          </p:cNvSpPr>
          <p:nvPr>
            <p:custDataLst>
              <p:tags r:id="rId6"/>
            </p:custDataLst>
          </p:nvPr>
        </p:nvSpPr>
        <p:spPr bwMode="auto">
          <a:xfrm>
            <a:off x="3246438"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56FD93-D013-4632-9DB4-DFB6EBBBF20A}" type="datetime'''''''''''''''''''''''''1''''''''''''9'''''''''''''''">
              <a:rPr lang="en-US" altLang="en-US" sz="1000" smtClean="0"/>
              <a:pPr marL="0" indent="0" algn="ctr">
                <a:spcBef>
                  <a:spcPct val="0"/>
                </a:spcBef>
                <a:buNone/>
              </a:pPr>
              <a:t>19</a:t>
            </a:fld>
            <a:endParaRPr kumimoji="0" lang="ja-JP" altLang="en-US" sz="1000" dirty="0">
              <a:sym typeface="+mn-lt"/>
            </a:endParaRPr>
          </a:p>
        </p:txBody>
      </p:sp>
      <p:sp>
        <p:nvSpPr>
          <p:cNvPr id="51" name="テキスト プレースホルダ 9"/>
          <p:cNvSpPr>
            <a:spLocks noGrp="1"/>
          </p:cNvSpPr>
          <p:nvPr>
            <p:custDataLst>
              <p:tags r:id="rId7"/>
            </p:custDataLst>
          </p:nvPr>
        </p:nvSpPr>
        <p:spPr bwMode="auto">
          <a:xfrm>
            <a:off x="1397000"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23287D-DA37-4FCE-AAC0-914023682FAE}" type="datetime'''''''''''''''''''''''''''''1''''''''''''''6'''''''">
              <a:rPr lang="ja-JP" altLang="en-US" sz="1000" smtClean="0"/>
              <a:pPr marL="0" indent="0" algn="ctr">
                <a:spcBef>
                  <a:spcPct val="0"/>
                </a:spcBef>
                <a:buNone/>
              </a:pPr>
              <a:t>16</a:t>
            </a:fld>
            <a:endParaRPr kumimoji="0" lang="ja-JP" altLang="en-US" sz="1000" dirty="0">
              <a:sym typeface="+mn-lt"/>
            </a:endParaRPr>
          </a:p>
        </p:txBody>
      </p:sp>
      <p:sp>
        <p:nvSpPr>
          <p:cNvPr id="52" name="テキスト プレースホルダ 9"/>
          <p:cNvSpPr>
            <a:spLocks noGrp="1"/>
          </p:cNvSpPr>
          <p:nvPr>
            <p:custDataLst>
              <p:tags r:id="rId8"/>
            </p:custDataLst>
          </p:nvPr>
        </p:nvSpPr>
        <p:spPr bwMode="auto">
          <a:xfrm>
            <a:off x="2014538"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23C5F7-4CBC-4561-9F26-26A2A58E38C8}" type="datetime'''''''''17'''''''''''''''''''''''">
              <a:rPr lang="ja-JP" altLang="en-US" sz="1000" smtClean="0"/>
              <a:pPr marL="0" indent="0" algn="ctr">
                <a:spcBef>
                  <a:spcPct val="0"/>
                </a:spcBef>
                <a:buNone/>
              </a:pPr>
              <a:t>17</a:t>
            </a:fld>
            <a:endParaRPr kumimoji="0" lang="ja-JP" altLang="en-US" sz="1000" dirty="0">
              <a:sym typeface="+mn-lt"/>
            </a:endParaRPr>
          </a:p>
        </p:txBody>
      </p:sp>
      <p:sp>
        <p:nvSpPr>
          <p:cNvPr id="152" name="テキスト プレースホルダ 9">
            <a:extLst>
              <a:ext uri="{FF2B5EF4-FFF2-40B4-BE49-F238E27FC236}">
                <a16:creationId xmlns:a16="http://schemas.microsoft.com/office/drawing/2014/main" id="{DAD76F85-7772-4E73-A371-4DD22EA0671D}"/>
              </a:ext>
            </a:extLst>
          </p:cNvPr>
          <p:cNvSpPr>
            <a:spLocks noGrp="1"/>
          </p:cNvSpPr>
          <p:nvPr>
            <p:custDataLst>
              <p:tags r:id="rId9"/>
            </p:custDataLst>
          </p:nvPr>
        </p:nvSpPr>
        <p:spPr bwMode="gray">
          <a:xfrm>
            <a:off x="682625" y="278606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865BB0-A0CA-4AEF-BB7D-B3C7F59D3BB4}" type="datetime'''''''2'''''''''''',''''4''''''8''''''''''''''''''''8'''">
              <a:rPr lang="en-US" altLang="en-US" sz="1000" smtClean="0">
                <a:effectLst/>
                <a:sym typeface="+mn-lt"/>
              </a:rPr>
              <a:pPr marL="0" indent="0" algn="ctr">
                <a:spcBef>
                  <a:spcPct val="0"/>
                </a:spcBef>
                <a:buNone/>
              </a:pPr>
              <a:t>2,488</a:t>
            </a:fld>
            <a:endParaRPr lang="ja-JP" altLang="en-US" sz="1000" dirty="0">
              <a:sym typeface="+mn-lt"/>
            </a:endParaRPr>
          </a:p>
        </p:txBody>
      </p:sp>
      <p:sp>
        <p:nvSpPr>
          <p:cNvPr id="54" name="テキスト プレースホルダ 9"/>
          <p:cNvSpPr>
            <a:spLocks noGrp="1"/>
          </p:cNvSpPr>
          <p:nvPr>
            <p:custDataLst>
              <p:tags r:id="rId10"/>
            </p:custDataLst>
          </p:nvPr>
        </p:nvSpPr>
        <p:spPr bwMode="auto">
          <a:xfrm>
            <a:off x="2630488"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DCCC30-57BD-465B-BF42-46C41602F0C1}" type="datetime'''''''18'''">
              <a:rPr lang="ja-JP" altLang="en-US" sz="1000" smtClean="0"/>
              <a:pPr marL="0" indent="0" algn="ctr">
                <a:spcBef>
                  <a:spcPct val="0"/>
                </a:spcBef>
                <a:buNone/>
              </a:pPr>
              <a:t>18</a:t>
            </a:fld>
            <a:endParaRPr kumimoji="0" lang="ja-JP" altLang="en-US" sz="1000" dirty="0">
              <a:sym typeface="+mn-lt"/>
            </a:endParaRPr>
          </a:p>
        </p:txBody>
      </p:sp>
      <p:sp>
        <p:nvSpPr>
          <p:cNvPr id="123" name="テキスト プレースホルダ 9">
            <a:extLst>
              <a:ext uri="{FF2B5EF4-FFF2-40B4-BE49-F238E27FC236}">
                <a16:creationId xmlns:a16="http://schemas.microsoft.com/office/drawing/2014/main" id="{A20BB48D-8F7C-4FD0-812D-C63667513AE6}"/>
              </a:ext>
            </a:extLst>
          </p:cNvPr>
          <p:cNvSpPr>
            <a:spLocks noGrp="1"/>
          </p:cNvSpPr>
          <p:nvPr>
            <p:custDataLst>
              <p:tags r:id="rId11"/>
            </p:custDataLst>
          </p:nvPr>
        </p:nvSpPr>
        <p:spPr bwMode="gray">
          <a:xfrm>
            <a:off x="3763963" y="224155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D2267C-7080-4A96-A28C-303D66974482}" type="datetime'''''''''''''''''2'''''''',''''''''''''''''''9''8''''5'''">
              <a:rPr lang="en-US" altLang="en-US" sz="1000" smtClean="0"/>
              <a:pPr/>
              <a:t>2,985</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B2650ED1-8945-4C8C-80BB-EBFF92CF60C2}"/>
              </a:ext>
            </a:extLst>
          </p:cNvPr>
          <p:cNvSpPr>
            <a:spLocks noGrp="1"/>
          </p:cNvSpPr>
          <p:nvPr>
            <p:custDataLst>
              <p:tags r:id="rId12"/>
            </p:custDataLst>
          </p:nvPr>
        </p:nvSpPr>
        <p:spPr bwMode="auto">
          <a:xfrm>
            <a:off x="3862388"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EC9BAF-6B9D-4E8C-8B10-B909DB07D245}" type="datetime'''''''''''20'''''''''''">
              <a:rPr kumimoji="0" lang="en-US" altLang="en-US" sz="1000" smtClean="0"/>
              <a:pPr/>
              <a:t>20</a:t>
            </a:fld>
            <a:endParaRPr kumimoji="0" lang="ja-JP" altLang="en-US" sz="1000" dirty="0">
              <a:sym typeface="+mn-lt"/>
            </a:endParaRPr>
          </a:p>
        </p:txBody>
      </p:sp>
      <p:sp>
        <p:nvSpPr>
          <p:cNvPr id="59" name="テキスト プレースホルダ 9"/>
          <p:cNvSpPr>
            <a:spLocks noGrp="1"/>
          </p:cNvSpPr>
          <p:nvPr>
            <p:custDataLst>
              <p:tags r:id="rId13"/>
            </p:custDataLst>
          </p:nvPr>
        </p:nvSpPr>
        <p:spPr bwMode="gray">
          <a:xfrm>
            <a:off x="1298575" y="26622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59F19-5D25-4610-B147-D3B6A89190E8}" type="datetime'''''''''2'''''''''''''',6''0''''''1'''''">
              <a:rPr lang="en-US" altLang="en-US" sz="1000" smtClean="0"/>
              <a:pPr/>
              <a:t>2,601</a:t>
            </a:fld>
            <a:endParaRPr kumimoji="0" lang="ja-JP" altLang="en-US" sz="1000" dirty="0">
              <a:sym typeface="+mn-lt"/>
            </a:endParaRPr>
          </a:p>
        </p:txBody>
      </p:sp>
      <p:sp>
        <p:nvSpPr>
          <p:cNvPr id="61" name="テキスト プレースホルダ 9"/>
          <p:cNvSpPr>
            <a:spLocks noGrp="1"/>
          </p:cNvSpPr>
          <p:nvPr>
            <p:custDataLst>
              <p:tags r:id="rId14"/>
            </p:custDataLst>
          </p:nvPr>
        </p:nvSpPr>
        <p:spPr bwMode="gray">
          <a:xfrm>
            <a:off x="1916113" y="247015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7A0DAD-DEBC-437E-B1E9-60B967F15887}" type="datetime'''''''''''''''''''''''2'''''',''''''''''''''7''''76'''''''''">
              <a:rPr lang="en-US" altLang="en-US" sz="1000" smtClean="0"/>
              <a:pPr/>
              <a:t>2,776</a:t>
            </a:fld>
            <a:endParaRPr kumimoji="0" lang="ja-JP" altLang="en-US" sz="1000" dirty="0">
              <a:sym typeface="+mn-lt"/>
            </a:endParaRPr>
          </a:p>
        </p:txBody>
      </p:sp>
      <p:sp>
        <p:nvSpPr>
          <p:cNvPr id="63" name="テキスト プレースホルダ 9"/>
          <p:cNvSpPr>
            <a:spLocks noGrp="1"/>
          </p:cNvSpPr>
          <p:nvPr>
            <p:custDataLst>
              <p:tags r:id="rId15"/>
            </p:custDataLst>
          </p:nvPr>
        </p:nvSpPr>
        <p:spPr bwMode="gray">
          <a:xfrm>
            <a:off x="2532063" y="243046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543369-3595-4C4C-9554-198B456B8D03}" type="datetime'''''2'',''''''''''''8''''''''1''''''''''''''''3'''''''''">
              <a:rPr lang="en-US" altLang="en-US" sz="1000" smtClean="0"/>
              <a:pPr/>
              <a:t>2,813</a:t>
            </a:fld>
            <a:endParaRPr kumimoji="0" lang="ja-JP" altLang="en-US" sz="1000" dirty="0">
              <a:sym typeface="+mn-lt"/>
            </a:endParaRPr>
          </a:p>
        </p:txBody>
      </p:sp>
      <p:sp>
        <p:nvSpPr>
          <p:cNvPr id="58" name="テキスト プレースホルダ 9"/>
          <p:cNvSpPr>
            <a:spLocks noGrp="1"/>
          </p:cNvSpPr>
          <p:nvPr>
            <p:custDataLst>
              <p:tags r:id="rId16"/>
            </p:custDataLst>
          </p:nvPr>
        </p:nvSpPr>
        <p:spPr bwMode="gray">
          <a:xfrm>
            <a:off x="3148013" y="236061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387D76-452D-4864-96B2-E96D53A0308B}" type="datetime'''''''''''''''''''2,''87''''''''''''7'''''''''''''''">
              <a:rPr lang="en-US" altLang="en-US" sz="1000" smtClean="0"/>
              <a:pPr/>
              <a:t>2,877</a:t>
            </a:fld>
            <a:endParaRPr kumimoji="0" lang="ja-JP" altLang="en-US" sz="1000" dirty="0">
              <a:sym typeface="+mn-lt"/>
            </a:endParaRPr>
          </a:p>
        </p:txBody>
      </p:sp>
      <p:sp>
        <p:nvSpPr>
          <p:cNvPr id="5" name="タイトル 4"/>
          <p:cNvSpPr>
            <a:spLocks noGrp="1"/>
          </p:cNvSpPr>
          <p:nvPr>
            <p:ph type="title"/>
          </p:nvPr>
        </p:nvSpPr>
        <p:spPr/>
        <p:txBody>
          <a:bodyPr vert="horz"/>
          <a:lstStyle/>
          <a:p>
            <a:r>
              <a:rPr lang="ja-JP" altLang="en-US" dirty="0"/>
              <a:t>インドネシア／医療関連／医療・公衆衛生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病院数・病床数の推移</a:t>
            </a:r>
            <a:endParaRPr lang="en-US" altLang="ja-JP" dirty="0"/>
          </a:p>
        </p:txBody>
      </p:sp>
      <p:grpSp>
        <p:nvGrpSpPr>
          <p:cNvPr id="38" name="グループ化 7"/>
          <p:cNvGrpSpPr/>
          <p:nvPr/>
        </p:nvGrpSpPr>
        <p:grpSpPr>
          <a:xfrm>
            <a:off x="200471" y="1657350"/>
            <a:ext cx="4536507" cy="287338"/>
            <a:chOff x="4803500" y="2113806"/>
            <a:chExt cx="2954133" cy="288032"/>
          </a:xfrm>
        </p:grpSpPr>
        <p:cxnSp>
          <p:nvCxnSpPr>
            <p:cNvPr id="39" name="直線コネクタ 3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41" name="グループ化 7"/>
          <p:cNvGrpSpPr/>
          <p:nvPr/>
        </p:nvGrpSpPr>
        <p:grpSpPr>
          <a:xfrm>
            <a:off x="5169024" y="1657350"/>
            <a:ext cx="4536507" cy="287338"/>
            <a:chOff x="4803500" y="2113806"/>
            <a:chExt cx="2954133" cy="288032"/>
          </a:xfrm>
        </p:grpSpPr>
        <p:cxnSp>
          <p:nvCxnSpPr>
            <p:cNvPr id="42" name="直線コネクタ 4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44" name="テキスト ボックス 43"/>
          <p:cNvSpPr txBox="1"/>
          <p:nvPr/>
        </p:nvSpPr>
        <p:spPr>
          <a:xfrm>
            <a:off x="200472" y="1124744"/>
            <a:ext cx="9505056" cy="47929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医療機関は、総合・専門ともに増加傾向にある。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病床数も増加傾向にあり、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床となっている。</a:t>
            </a:r>
          </a:p>
        </p:txBody>
      </p:sp>
      <p:sp>
        <p:nvSpPr>
          <p:cNvPr id="45" name="テキスト ボックス 44"/>
          <p:cNvSpPr txBox="1"/>
          <p:nvPr/>
        </p:nvSpPr>
        <p:spPr>
          <a:xfrm>
            <a:off x="200472" y="6525344"/>
            <a:ext cx="7560840" cy="18025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インドネシア政府保健省「</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Profil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Kesehatan Indonesia 2017, 2018, 2019, 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46" name="テキスト ボックス 45"/>
          <p:cNvSpPr txBox="1"/>
          <p:nvPr/>
        </p:nvSpPr>
        <p:spPr>
          <a:xfrm>
            <a:off x="200472" y="1944688"/>
            <a:ext cx="504056"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47" name="テキスト ボックス 46"/>
          <p:cNvSpPr txBox="1"/>
          <p:nvPr/>
        </p:nvSpPr>
        <p:spPr>
          <a:xfrm>
            <a:off x="5169024" y="1944688"/>
            <a:ext cx="504056"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48" name="テキスト ボックス 47"/>
          <p:cNvSpPr txBox="1"/>
          <p:nvPr/>
        </p:nvSpPr>
        <p:spPr>
          <a:xfrm>
            <a:off x="9201472" y="1944688"/>
            <a:ext cx="504056" cy="144463"/>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graphicFrame>
        <p:nvGraphicFramePr>
          <p:cNvPr id="254" name="Chart 253">
            <a:extLst>
              <a:ext uri="{FF2B5EF4-FFF2-40B4-BE49-F238E27FC236}">
                <a16:creationId xmlns:a16="http://schemas.microsoft.com/office/drawing/2014/main" id="{1D798FA5-926A-41E6-B627-2D5257AEC1B2}"/>
              </a:ext>
            </a:extLst>
          </p:cNvPr>
          <p:cNvGraphicFramePr/>
          <p:nvPr>
            <p:custDataLst>
              <p:tags r:id="rId17"/>
            </p:custDataLst>
            <p:extLst>
              <p:ext uri="{D42A27DB-BD31-4B8C-83A1-F6EECF244321}">
                <p14:modId xmlns:p14="http://schemas.microsoft.com/office/powerpoint/2010/main" val="3790215235"/>
              </p:ext>
            </p:extLst>
          </p:nvPr>
        </p:nvGraphicFramePr>
        <p:xfrm>
          <a:off x="4999038" y="1990725"/>
          <a:ext cx="4038600" cy="3797300"/>
        </p:xfrm>
        <a:graphic>
          <a:graphicData uri="http://schemas.openxmlformats.org/drawingml/2006/chart">
            <c:chart xmlns:c="http://schemas.openxmlformats.org/drawingml/2006/chart" xmlns:r="http://schemas.openxmlformats.org/officeDocument/2006/relationships" r:id="rId58"/>
          </a:graphicData>
        </a:graphic>
      </p:graphicFrame>
      <p:sp>
        <p:nvSpPr>
          <p:cNvPr id="161" name="テキスト プレースホルダ 9">
            <a:extLst>
              <a:ext uri="{FF2B5EF4-FFF2-40B4-BE49-F238E27FC236}">
                <a16:creationId xmlns:a16="http://schemas.microsoft.com/office/drawing/2014/main" id="{C88C3332-1606-4A75-88DC-344480A0EA73}"/>
              </a:ext>
            </a:extLst>
          </p:cNvPr>
          <p:cNvSpPr>
            <a:spLocks noGrp="1"/>
          </p:cNvSpPr>
          <p:nvPr>
            <p:custDataLst>
              <p:tags r:id="rId18"/>
            </p:custDataLst>
          </p:nvPr>
        </p:nvSpPr>
        <p:spPr bwMode="gray">
          <a:xfrm>
            <a:off x="9083675" y="41433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F3AA9D5-AE7D-49DA-85B8-F113226E3D34}" type="datetime'''''''''''''''''''''''''''''''''''''''''''''''0.''''''''6'">
              <a:rPr lang="en-US" altLang="en-US" sz="1000" smtClean="0">
                <a:effectLst/>
                <a:sym typeface="+mn-lt"/>
              </a:rPr>
              <a:pPr marL="0" indent="0">
                <a:spcBef>
                  <a:spcPct val="0"/>
                </a:spcBef>
                <a:buNone/>
              </a:pPr>
              <a:t>0.6</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AEF41975-1099-4545-8F72-1FB7395FA105}"/>
              </a:ext>
            </a:extLst>
          </p:cNvPr>
          <p:cNvSpPr>
            <a:spLocks noGrp="1"/>
          </p:cNvSpPr>
          <p:nvPr>
            <p:custDataLst>
              <p:tags r:id="rId19"/>
            </p:custDataLst>
          </p:nvPr>
        </p:nvSpPr>
        <p:spPr bwMode="gray">
          <a:xfrm>
            <a:off x="9083675" y="291941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758AB4A-3B1E-472D-A213-74EA97CD2481}" type="datetime'''''''''''''''''''''''''''''''1''''''''''''''''''''.1'''''''''">
              <a:rPr lang="en-US" altLang="en-US" sz="1000" smtClean="0">
                <a:effectLst/>
                <a:sym typeface="+mn-lt"/>
              </a:rPr>
              <a:pPr marL="0" indent="0">
                <a:spcBef>
                  <a:spcPct val="0"/>
                </a:spcBef>
                <a:buNone/>
              </a:pPr>
              <a:t>1.1</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AED135E2-3222-48FF-94C6-ABF301020299}"/>
              </a:ext>
            </a:extLst>
          </p:cNvPr>
          <p:cNvSpPr>
            <a:spLocks noGrp="1"/>
          </p:cNvSpPr>
          <p:nvPr>
            <p:custDataLst>
              <p:tags r:id="rId20"/>
            </p:custDataLst>
          </p:nvPr>
        </p:nvSpPr>
        <p:spPr bwMode="gray">
          <a:xfrm>
            <a:off x="9083675" y="463391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6FB0B6B-0EC2-40CD-9161-A0A137FE4986}" type="datetime'''0.''''4'''''''''''''''''''''''''''''''''''''">
              <a:rPr lang="en-US" altLang="en-US" sz="1000" smtClean="0">
                <a:effectLst/>
                <a:sym typeface="+mn-lt"/>
              </a:rPr>
              <a:pPr marL="0" indent="0">
                <a:spcBef>
                  <a:spcPct val="0"/>
                </a:spcBef>
                <a:buNone/>
              </a:pPr>
              <a:t>0.4</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BCDAD25A-B313-4309-84D9-D6DC9AEA0EE4}"/>
              </a:ext>
            </a:extLst>
          </p:cNvPr>
          <p:cNvSpPr>
            <a:spLocks noGrp="1"/>
          </p:cNvSpPr>
          <p:nvPr>
            <p:custDataLst>
              <p:tags r:id="rId21"/>
            </p:custDataLst>
          </p:nvPr>
        </p:nvSpPr>
        <p:spPr bwMode="gray">
          <a:xfrm>
            <a:off x="9083675" y="51228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F5696D9-9E76-4F46-9EB8-472E8CF55101}" type="datetime'''0''''''''''''.''''''''''2'''''''''''''''''''">
              <a:rPr lang="en-US" altLang="en-US" sz="1000" smtClean="0">
                <a:effectLst/>
                <a:sym typeface="+mn-lt"/>
              </a:rPr>
              <a:pPr marL="0" indent="0">
                <a:spcBef>
                  <a:spcPct val="0"/>
                </a:spcBef>
                <a:buNone/>
              </a:pPr>
              <a:t>0.2</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89077741-3D9D-4306-B691-049D27DF44ED}"/>
              </a:ext>
            </a:extLst>
          </p:cNvPr>
          <p:cNvSpPr>
            <a:spLocks noGrp="1"/>
          </p:cNvSpPr>
          <p:nvPr>
            <p:custDataLst>
              <p:tags r:id="rId22"/>
            </p:custDataLst>
          </p:nvPr>
        </p:nvSpPr>
        <p:spPr bwMode="gray">
          <a:xfrm>
            <a:off x="9083675" y="5613400"/>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436154-45B0-4358-AE5B-E02DD26CB333}" type="datetime'''''''''''''0'''''''''''''''''''''''''''''''''''''''''">
              <a:rPr lang="en-US" altLang="en-US" sz="1000" smtClean="0">
                <a:effectLst/>
                <a:sym typeface="+mn-lt"/>
              </a:rPr>
              <a:pPr marL="0" indent="0">
                <a:spcBef>
                  <a:spcPct val="0"/>
                </a:spcBef>
                <a:buNone/>
              </a:pPr>
              <a:t>0</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0A64EE20-6115-4BED-9F37-FB43F7530549}"/>
              </a:ext>
            </a:extLst>
          </p:cNvPr>
          <p:cNvSpPr>
            <a:spLocks noGrp="1"/>
          </p:cNvSpPr>
          <p:nvPr>
            <p:custDataLst>
              <p:tags r:id="rId23"/>
            </p:custDataLst>
          </p:nvPr>
        </p:nvSpPr>
        <p:spPr bwMode="gray">
          <a:xfrm>
            <a:off x="9083675" y="43878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BC6D54-CD9A-4E7B-A9C2-037E9C80DAA2}" type="datetime'''''''''''0''''''.''''''''''''''''''''''''''''''5'''''''''''">
              <a:rPr lang="en-US" altLang="en-US" sz="1000" smtClean="0">
                <a:effectLst/>
                <a:sym typeface="+mn-lt"/>
              </a:rPr>
              <a:pPr marL="0" indent="0">
                <a:spcBef>
                  <a:spcPct val="0"/>
                </a:spcBef>
                <a:buNone/>
              </a:pPr>
              <a:t>0.5</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D8D42247-6F2D-4A82-ABEB-78CD556C650A}"/>
              </a:ext>
            </a:extLst>
          </p:cNvPr>
          <p:cNvSpPr>
            <a:spLocks noGrp="1"/>
          </p:cNvSpPr>
          <p:nvPr>
            <p:custDataLst>
              <p:tags r:id="rId24"/>
            </p:custDataLst>
          </p:nvPr>
        </p:nvSpPr>
        <p:spPr bwMode="gray">
          <a:xfrm>
            <a:off x="9083675" y="53689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1A55DD8-E7B4-4B9E-A861-7CBC0743F336}" type="datetime'''''''0''''''''''''''''''''''''''''.''''1'''''''''''''''''">
              <a:rPr lang="en-US" altLang="en-US" sz="1000" smtClean="0">
                <a:effectLst/>
                <a:sym typeface="+mn-lt"/>
              </a:rPr>
              <a:pPr marL="0" indent="0">
                <a:spcBef>
                  <a:spcPct val="0"/>
                </a:spcBef>
                <a:buNone/>
              </a:pPr>
              <a:t>0.1</a:t>
            </a:fld>
            <a:endParaRPr lang="ja-JP" altLang="en-US" sz="1000" dirty="0">
              <a:sym typeface="+mn-lt"/>
            </a:endParaRPr>
          </a:p>
        </p:txBody>
      </p:sp>
      <p:sp>
        <p:nvSpPr>
          <p:cNvPr id="158" name="テキスト プレースホルダ 9">
            <a:extLst>
              <a:ext uri="{FF2B5EF4-FFF2-40B4-BE49-F238E27FC236}">
                <a16:creationId xmlns:a16="http://schemas.microsoft.com/office/drawing/2014/main" id="{5D1A66E0-B3B6-46F5-B7E5-D6DDF2037BED}"/>
              </a:ext>
            </a:extLst>
          </p:cNvPr>
          <p:cNvSpPr>
            <a:spLocks noGrp="1"/>
          </p:cNvSpPr>
          <p:nvPr>
            <p:custDataLst>
              <p:tags r:id="rId25"/>
            </p:custDataLst>
          </p:nvPr>
        </p:nvSpPr>
        <p:spPr bwMode="gray">
          <a:xfrm>
            <a:off x="9083675" y="48783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7030AFE-C12F-436D-A252-65C22C5B99A9}" type="datetime'''''''''''''''''''''''''''0''''''''''''''''.''''3'''''''''''">
              <a:rPr lang="en-US" altLang="en-US" sz="1000" smtClean="0">
                <a:effectLst/>
                <a:sym typeface="+mn-lt"/>
              </a:rPr>
              <a:pPr marL="0" indent="0">
                <a:spcBef>
                  <a:spcPct val="0"/>
                </a:spcBef>
                <a:buNone/>
              </a:pPr>
              <a:t>0.3</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8D00FC95-37AA-47F6-B1A6-238E9D501315}"/>
              </a:ext>
            </a:extLst>
          </p:cNvPr>
          <p:cNvSpPr>
            <a:spLocks noGrp="1"/>
          </p:cNvSpPr>
          <p:nvPr>
            <p:custDataLst>
              <p:tags r:id="rId26"/>
            </p:custDataLst>
          </p:nvPr>
        </p:nvSpPr>
        <p:spPr bwMode="gray">
          <a:xfrm>
            <a:off x="9083675" y="38989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4C8B9B-4805-49EA-A738-634809027157}" type="datetime'''0''.''''''''''''''''''''7'''''''''">
              <a:rPr lang="en-US" altLang="en-US" sz="1000" smtClean="0">
                <a:effectLst/>
                <a:sym typeface="+mn-lt"/>
              </a:rPr>
              <a:pPr marL="0" indent="0">
                <a:spcBef>
                  <a:spcPct val="0"/>
                </a:spcBef>
                <a:buNone/>
              </a:pPr>
              <a:t>0.7</a:t>
            </a:fld>
            <a:endParaRPr lang="ja-JP" altLang="en-US" sz="1000" dirty="0">
              <a:sym typeface="+mn-lt"/>
            </a:endParaRPr>
          </a:p>
        </p:txBody>
      </p:sp>
      <p:sp>
        <p:nvSpPr>
          <p:cNvPr id="163" name="テキスト プレースホルダ 9">
            <a:extLst>
              <a:ext uri="{FF2B5EF4-FFF2-40B4-BE49-F238E27FC236}">
                <a16:creationId xmlns:a16="http://schemas.microsoft.com/office/drawing/2014/main" id="{675568B6-1539-4A4A-BD8B-975F87216CB6}"/>
              </a:ext>
            </a:extLst>
          </p:cNvPr>
          <p:cNvSpPr>
            <a:spLocks noGrp="1"/>
          </p:cNvSpPr>
          <p:nvPr>
            <p:custDataLst>
              <p:tags r:id="rId27"/>
            </p:custDataLst>
          </p:nvPr>
        </p:nvSpPr>
        <p:spPr bwMode="gray">
          <a:xfrm>
            <a:off x="9083675" y="36544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DE37FD0-6CF0-4F65-8304-30140A604FF2}" type="datetime'0''''.''''''''''''''''''''''''''''8'''''''''''''''''''''''''''">
              <a:rPr lang="en-US" altLang="en-US" sz="1000" smtClean="0">
                <a:effectLst/>
                <a:sym typeface="+mn-lt"/>
              </a:rPr>
              <a:pPr marL="0" indent="0">
                <a:spcBef>
                  <a:spcPct val="0"/>
                </a:spcBef>
                <a:buNone/>
              </a:pPr>
              <a:t>0.8</a:t>
            </a:fld>
            <a:endParaRPr lang="ja-JP" altLang="en-US" sz="1000" dirty="0">
              <a:sym typeface="+mn-lt"/>
            </a:endParaRPr>
          </a:p>
        </p:txBody>
      </p:sp>
      <p:sp>
        <p:nvSpPr>
          <p:cNvPr id="164" name="テキスト プレースホルダ 9">
            <a:extLst>
              <a:ext uri="{FF2B5EF4-FFF2-40B4-BE49-F238E27FC236}">
                <a16:creationId xmlns:a16="http://schemas.microsoft.com/office/drawing/2014/main" id="{02CF020D-A315-4E33-873B-52AEE25338A9}"/>
              </a:ext>
            </a:extLst>
          </p:cNvPr>
          <p:cNvSpPr>
            <a:spLocks noGrp="1"/>
          </p:cNvSpPr>
          <p:nvPr>
            <p:custDataLst>
              <p:tags r:id="rId28"/>
            </p:custDataLst>
          </p:nvPr>
        </p:nvSpPr>
        <p:spPr bwMode="gray">
          <a:xfrm>
            <a:off x="9083675" y="34083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91765E6-5D87-4163-B2E8-428C639DCF16}" type="datetime'''''''''''''''''0''''''''''''''''''''''.''''''''''''''9'''">
              <a:rPr lang="en-US" altLang="en-US" sz="1000" smtClean="0">
                <a:effectLst/>
                <a:sym typeface="+mn-lt"/>
              </a:rPr>
              <a:pPr marL="0" indent="0">
                <a:spcBef>
                  <a:spcPct val="0"/>
                </a:spcBef>
                <a:buNone/>
              </a:pPr>
              <a:t>0.9</a:t>
            </a:fld>
            <a:endParaRPr lang="ja-JP" altLang="en-US" sz="1000" dirty="0">
              <a:sym typeface="+mn-lt"/>
            </a:endParaRPr>
          </a:p>
        </p:txBody>
      </p:sp>
      <p:sp>
        <p:nvSpPr>
          <p:cNvPr id="165" name="テキスト プレースホルダ 9">
            <a:extLst>
              <a:ext uri="{FF2B5EF4-FFF2-40B4-BE49-F238E27FC236}">
                <a16:creationId xmlns:a16="http://schemas.microsoft.com/office/drawing/2014/main" id="{7DE8A8BE-0B2F-4A0B-8515-B407446F68F6}"/>
              </a:ext>
            </a:extLst>
          </p:cNvPr>
          <p:cNvSpPr>
            <a:spLocks noGrp="1"/>
          </p:cNvSpPr>
          <p:nvPr>
            <p:custDataLst>
              <p:tags r:id="rId29"/>
            </p:custDataLst>
          </p:nvPr>
        </p:nvSpPr>
        <p:spPr bwMode="gray">
          <a:xfrm>
            <a:off x="9083675" y="31638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992F842-4F58-4A3D-8422-1169A1FE48CE}" type="datetime'''''''''1''''''.''''''''''''''''0'''''''''''''''''">
              <a:rPr lang="en-US" altLang="en-US" sz="1000" smtClean="0">
                <a:effectLst/>
                <a:sym typeface="+mn-lt"/>
              </a:rPr>
              <a:pPr marL="0" indent="0">
                <a:spcBef>
                  <a:spcPct val="0"/>
                </a:spcBef>
                <a:buNone/>
              </a:pPr>
              <a:t>1.0</a:t>
            </a:fld>
            <a:endParaRPr lang="ja-JP" altLang="en-US" sz="1000" dirty="0">
              <a:sym typeface="+mn-lt"/>
            </a:endParaRPr>
          </a:p>
        </p:txBody>
      </p:sp>
      <p:sp>
        <p:nvSpPr>
          <p:cNvPr id="186" name="テキスト プレースホルダ 9">
            <a:extLst>
              <a:ext uri="{FF2B5EF4-FFF2-40B4-BE49-F238E27FC236}">
                <a16:creationId xmlns:a16="http://schemas.microsoft.com/office/drawing/2014/main" id="{85CD4551-413B-4562-B7D2-FF6DF765A5EC}"/>
              </a:ext>
            </a:extLst>
          </p:cNvPr>
          <p:cNvSpPr>
            <a:spLocks noGrp="1"/>
          </p:cNvSpPr>
          <p:nvPr>
            <p:custDataLst>
              <p:tags r:id="rId30"/>
            </p:custDataLst>
          </p:nvPr>
        </p:nvSpPr>
        <p:spPr bwMode="gray">
          <a:xfrm>
            <a:off x="9083675" y="26733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701F4BC-D96F-4166-925D-F98A210FF7FA}" type="datetime'''''''''''''''''''1''''.2'''''''''''''''''">
              <a:rPr lang="en-US" altLang="en-US" sz="1000" smtClean="0">
                <a:effectLst/>
                <a:sym typeface="+mn-lt"/>
              </a:rPr>
              <a:pPr marL="0" indent="0">
                <a:spcBef>
                  <a:spcPct val="0"/>
                </a:spcBef>
                <a:buNone/>
              </a:pPr>
              <a:t>1.2</a:t>
            </a:fld>
            <a:endParaRPr lang="ja-JP" altLang="en-US" sz="1000" dirty="0">
              <a:sym typeface="+mn-lt"/>
            </a:endParaRPr>
          </a:p>
        </p:txBody>
      </p:sp>
      <p:sp>
        <p:nvSpPr>
          <p:cNvPr id="192" name="テキスト プレースホルダ 9">
            <a:extLst>
              <a:ext uri="{FF2B5EF4-FFF2-40B4-BE49-F238E27FC236}">
                <a16:creationId xmlns:a16="http://schemas.microsoft.com/office/drawing/2014/main" id="{3FD297DC-ED5B-4BBC-AED1-8CFC79969A39}"/>
              </a:ext>
            </a:extLst>
          </p:cNvPr>
          <p:cNvSpPr>
            <a:spLocks noGrp="1"/>
          </p:cNvSpPr>
          <p:nvPr>
            <p:custDataLst>
              <p:tags r:id="rId31"/>
            </p:custDataLst>
          </p:nvPr>
        </p:nvSpPr>
        <p:spPr bwMode="gray">
          <a:xfrm>
            <a:off x="9083675" y="24288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293888-5FED-4E7E-8EA3-3A5E86D0C32C}" type="datetime'''''''''''''''''''''''''''1''''''.''''''3'''''''''''">
              <a:rPr lang="en-US" altLang="en-US" sz="1000" smtClean="0">
                <a:effectLst/>
                <a:sym typeface="+mn-lt"/>
              </a:rPr>
              <a:pPr marL="0" indent="0">
                <a:spcBef>
                  <a:spcPct val="0"/>
                </a:spcBef>
                <a:buNone/>
              </a:pPr>
              <a:t>1.3</a:t>
            </a:fld>
            <a:endParaRPr lang="ja-JP" altLang="en-US" sz="1000" dirty="0">
              <a:sym typeface="+mn-lt"/>
            </a:endParaRPr>
          </a:p>
        </p:txBody>
      </p:sp>
      <p:sp>
        <p:nvSpPr>
          <p:cNvPr id="193" name="テキスト プレースホルダ 9">
            <a:extLst>
              <a:ext uri="{FF2B5EF4-FFF2-40B4-BE49-F238E27FC236}">
                <a16:creationId xmlns:a16="http://schemas.microsoft.com/office/drawing/2014/main" id="{0B0A5018-100C-415E-8877-C53F78262943}"/>
              </a:ext>
            </a:extLst>
          </p:cNvPr>
          <p:cNvSpPr>
            <a:spLocks noGrp="1"/>
          </p:cNvSpPr>
          <p:nvPr>
            <p:custDataLst>
              <p:tags r:id="rId32"/>
            </p:custDataLst>
          </p:nvPr>
        </p:nvSpPr>
        <p:spPr bwMode="gray">
          <a:xfrm>
            <a:off x="9083675" y="21844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CAB2780-5FB9-4B89-99A3-41E3016F0FE2}" type="datetime'''1''''''''''''.''''''''''''''''''''''4'''''">
              <a:rPr lang="en-US" altLang="en-US" sz="1000" smtClean="0">
                <a:effectLst/>
                <a:sym typeface="+mn-lt"/>
              </a:rPr>
              <a:pPr marL="0" indent="0">
                <a:spcBef>
                  <a:spcPct val="0"/>
                </a:spcBef>
                <a:buNone/>
              </a:pPr>
              <a:t>1.4</a:t>
            </a:fld>
            <a:endParaRPr lang="ja-JP" altLang="en-US" sz="1000" dirty="0">
              <a:sym typeface="+mn-lt"/>
            </a:endParaRPr>
          </a:p>
        </p:txBody>
      </p:sp>
      <p:sp>
        <p:nvSpPr>
          <p:cNvPr id="180" name="テキスト プレースホルダ 9">
            <a:extLst>
              <a:ext uri="{FF2B5EF4-FFF2-40B4-BE49-F238E27FC236}">
                <a16:creationId xmlns:a16="http://schemas.microsoft.com/office/drawing/2014/main" id="{65100CD3-E551-4F55-A0E3-7F573CD55958}"/>
              </a:ext>
            </a:extLst>
          </p:cNvPr>
          <p:cNvSpPr>
            <a:spLocks noGrp="1"/>
          </p:cNvSpPr>
          <p:nvPr>
            <p:custDataLst>
              <p:tags r:id="rId33"/>
            </p:custDataLst>
          </p:nvPr>
        </p:nvSpPr>
        <p:spPr bwMode="auto">
          <a:xfrm>
            <a:off x="8604250"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8CB4FD-75AA-4225-BD12-7430F4C2322F}" type="datetime'''''''''''''''''''2''''''''''''0'''">
              <a:rPr kumimoji="0" lang="en-US" altLang="en-US" sz="1000" smtClean="0"/>
              <a:pPr/>
              <a:t>20</a:t>
            </a:fld>
            <a:endParaRPr kumimoji="0" lang="ja-JP" altLang="en-US" sz="1000" dirty="0">
              <a:sym typeface="+mn-lt"/>
            </a:endParaRPr>
          </a:p>
        </p:txBody>
      </p:sp>
      <p:sp>
        <p:nvSpPr>
          <p:cNvPr id="239" name="テキスト プレースホルダ 9">
            <a:extLst>
              <a:ext uri="{FF2B5EF4-FFF2-40B4-BE49-F238E27FC236}">
                <a16:creationId xmlns:a16="http://schemas.microsoft.com/office/drawing/2014/main" id="{91FFB18F-3391-4D39-82C4-6DA3A26BC33A}"/>
              </a:ext>
            </a:extLst>
          </p:cNvPr>
          <p:cNvSpPr>
            <a:spLocks noGrp="1"/>
          </p:cNvSpPr>
          <p:nvPr>
            <p:custDataLst>
              <p:tags r:id="rId34"/>
            </p:custDataLst>
          </p:nvPr>
        </p:nvSpPr>
        <p:spPr bwMode="gray">
          <a:xfrm>
            <a:off x="5702300" y="4406900"/>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CA0B35-6023-4867-9FF3-6885B55D12D4}" type="datetime'''''''''2''''''''''''''81,''''4''6''''''''''2'''''''''''">
              <a:rPr lang="en-US" altLang="en-US" sz="1000" smtClean="0">
                <a:effectLst/>
                <a:sym typeface="+mn-lt"/>
              </a:rPr>
              <a:pPr marL="0" indent="0" algn="ctr">
                <a:spcBef>
                  <a:spcPct val="0"/>
                </a:spcBef>
                <a:buNone/>
              </a:pPr>
              <a:t>281,462</a:t>
            </a:fld>
            <a:endParaRPr lang="ja-JP" altLang="en-US" sz="1000" dirty="0">
              <a:sym typeface="+mn-lt"/>
            </a:endParaRPr>
          </a:p>
        </p:txBody>
      </p:sp>
      <p:sp>
        <p:nvSpPr>
          <p:cNvPr id="104" name="テキスト プレースホルダ 9"/>
          <p:cNvSpPr>
            <a:spLocks noGrp="1"/>
          </p:cNvSpPr>
          <p:nvPr>
            <p:custDataLst>
              <p:tags r:id="rId35"/>
            </p:custDataLst>
          </p:nvPr>
        </p:nvSpPr>
        <p:spPr bwMode="auto">
          <a:xfrm>
            <a:off x="6964363"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E55A62-48C9-4153-A20F-9AB8FED472B8}" type="datetime'''''''1''''7'''''''''''''''''">
              <a:rPr lang="ja-JP" altLang="en-US" sz="1000"/>
              <a:pPr marL="0" indent="0" algn="ctr">
                <a:spcBef>
                  <a:spcPct val="0"/>
                </a:spcBef>
                <a:buNone/>
              </a:pPr>
              <a:t>17</a:t>
            </a:fld>
            <a:endParaRPr kumimoji="0" lang="ja-JP" altLang="en-US" sz="1000" dirty="0">
              <a:sym typeface="+mn-lt"/>
            </a:endParaRPr>
          </a:p>
        </p:txBody>
      </p:sp>
      <p:sp>
        <p:nvSpPr>
          <p:cNvPr id="103" name="テキスト プレースホルダ 9"/>
          <p:cNvSpPr>
            <a:spLocks noGrp="1"/>
          </p:cNvSpPr>
          <p:nvPr>
            <p:custDataLst>
              <p:tags r:id="rId36"/>
            </p:custDataLst>
          </p:nvPr>
        </p:nvSpPr>
        <p:spPr bwMode="auto">
          <a:xfrm>
            <a:off x="5870575"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8A595F-DF43-437D-9690-8FE2DF25D39E}" type="datetime'''''''''''''''''''1''''''''''''5'''''''''''''">
              <a:rPr lang="ja-JP" altLang="en-US" sz="1000"/>
              <a:pPr marL="0" indent="0" algn="ctr">
                <a:spcBef>
                  <a:spcPct val="0"/>
                </a:spcBef>
                <a:buNone/>
              </a:pPr>
              <a:t>15</a:t>
            </a:fld>
            <a:endParaRPr kumimoji="0" lang="ja-JP" altLang="en-US" sz="1000" dirty="0">
              <a:sym typeface="+mn-lt"/>
            </a:endParaRPr>
          </a:p>
        </p:txBody>
      </p:sp>
      <p:sp>
        <p:nvSpPr>
          <p:cNvPr id="105" name="テキスト プレースホルダ 9"/>
          <p:cNvSpPr>
            <a:spLocks noGrp="1"/>
          </p:cNvSpPr>
          <p:nvPr>
            <p:custDataLst>
              <p:tags r:id="rId37"/>
            </p:custDataLst>
          </p:nvPr>
        </p:nvSpPr>
        <p:spPr bwMode="auto">
          <a:xfrm>
            <a:off x="6416675"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17DCF9-C3BF-47CD-929A-B09BFCBF74E6}" type="datetime'''''''''''''''''''''''''''''''''''''''1''6'''''''''">
              <a:rPr lang="ja-JP" altLang="en-US" sz="1000"/>
              <a:pPr marL="0" indent="0" algn="ctr">
                <a:spcBef>
                  <a:spcPct val="0"/>
                </a:spcBef>
                <a:buNone/>
              </a:pPr>
              <a:t>16</a:t>
            </a:fld>
            <a:endParaRPr kumimoji="0" lang="ja-JP" altLang="en-US" sz="1000" dirty="0">
              <a:sym typeface="+mn-lt"/>
            </a:endParaRPr>
          </a:p>
        </p:txBody>
      </p:sp>
      <p:sp>
        <p:nvSpPr>
          <p:cNvPr id="62" name="テキスト プレースホルダ 9"/>
          <p:cNvSpPr>
            <a:spLocks noGrp="1"/>
          </p:cNvSpPr>
          <p:nvPr>
            <p:custDataLst>
              <p:tags r:id="rId38"/>
            </p:custDataLst>
          </p:nvPr>
        </p:nvSpPr>
        <p:spPr bwMode="auto">
          <a:xfrm>
            <a:off x="8058150"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F4EBAD-DD7B-4370-8799-B1902263B7EC}" type="datetime'''1''''''''''''''''''''''''''''''''''''''''''''''''9'''''">
              <a:rPr lang="en-US" altLang="en-US" sz="1000" smtClean="0"/>
              <a:pPr marL="0" indent="0" algn="ctr">
                <a:spcBef>
                  <a:spcPct val="0"/>
                </a:spcBef>
                <a:buNone/>
              </a:pPr>
              <a:t>19</a:t>
            </a:fld>
            <a:endParaRPr kumimoji="0" lang="ja-JP" altLang="en-US" sz="1000" dirty="0">
              <a:sym typeface="+mn-lt"/>
            </a:endParaRPr>
          </a:p>
        </p:txBody>
      </p:sp>
      <p:sp>
        <p:nvSpPr>
          <p:cNvPr id="124" name="テキスト プレースホルダ 9"/>
          <p:cNvSpPr>
            <a:spLocks noGrp="1"/>
          </p:cNvSpPr>
          <p:nvPr>
            <p:custDataLst>
              <p:tags r:id="rId39"/>
            </p:custDataLst>
          </p:nvPr>
        </p:nvSpPr>
        <p:spPr bwMode="auto">
          <a:xfrm>
            <a:off x="7510463"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85B7B1-4D76-4164-91BF-6E3FD92EFF98}" type="datetime'''''''''''''1''''''''''''''''''8'''''''''''''''''''''''''">
              <a:rPr lang="ja-JP" altLang="en-US" sz="1000" smtClean="0"/>
              <a:pPr marL="0" indent="0" algn="ctr">
                <a:spcBef>
                  <a:spcPct val="0"/>
                </a:spcBef>
                <a:buNone/>
              </a:pPr>
              <a:t>18</a:t>
            </a:fld>
            <a:endParaRPr kumimoji="0" lang="ja-JP" altLang="en-US" sz="1000" dirty="0">
              <a:sym typeface="+mn-lt"/>
            </a:endParaRPr>
          </a:p>
        </p:txBody>
      </p:sp>
      <p:sp>
        <p:nvSpPr>
          <p:cNvPr id="230" name="テキスト プレースホルダ 9">
            <a:extLst>
              <a:ext uri="{FF2B5EF4-FFF2-40B4-BE49-F238E27FC236}">
                <a16:creationId xmlns:a16="http://schemas.microsoft.com/office/drawing/2014/main" id="{B2E004A0-B61B-47F1-97C1-96FA751913C9}"/>
              </a:ext>
            </a:extLst>
          </p:cNvPr>
          <p:cNvSpPr>
            <a:spLocks noGrp="1"/>
          </p:cNvSpPr>
          <p:nvPr>
            <p:custDataLst>
              <p:tags r:id="rId40"/>
            </p:custDataLst>
          </p:nvPr>
        </p:nvSpPr>
        <p:spPr bwMode="gray">
          <a:xfrm>
            <a:off x="8435975" y="3986213"/>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B43081-5178-4964-B4D6-D1877F1D3FB5}" type="datetime'3''''''''7''9,''''''''''''''''''''''''5''4''''8'''''">
              <a:rPr lang="en-US" altLang="en-US" sz="1000" smtClean="0">
                <a:effectLst/>
                <a:sym typeface="+mn-lt"/>
              </a:rPr>
              <a:pPr marL="0" indent="0" algn="ctr">
                <a:spcBef>
                  <a:spcPct val="0"/>
                </a:spcBef>
                <a:buNone/>
              </a:pPr>
              <a:t>379,548</a:t>
            </a:fld>
            <a:endParaRPr lang="ja-JP" altLang="en-US" sz="1000" dirty="0">
              <a:sym typeface="+mn-lt"/>
            </a:endParaRPr>
          </a:p>
        </p:txBody>
      </p:sp>
      <p:sp>
        <p:nvSpPr>
          <p:cNvPr id="242" name="テキスト プレースホルダ 9">
            <a:extLst>
              <a:ext uri="{FF2B5EF4-FFF2-40B4-BE49-F238E27FC236}">
                <a16:creationId xmlns:a16="http://schemas.microsoft.com/office/drawing/2014/main" id="{638E3C77-3F2F-4A69-8407-D9C25BF552E1}"/>
              </a:ext>
            </a:extLst>
          </p:cNvPr>
          <p:cNvSpPr>
            <a:spLocks noGrp="1"/>
          </p:cNvSpPr>
          <p:nvPr>
            <p:custDataLst>
              <p:tags r:id="rId41"/>
            </p:custDataLst>
          </p:nvPr>
        </p:nvSpPr>
        <p:spPr bwMode="gray">
          <a:xfrm>
            <a:off x="6248400" y="4373563"/>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A73B09-88C8-42BA-9334-3954325FC44D}" type="datetime'''2''''''8''''''9'''',''''''3''0''''''''''3'''''''''''''">
              <a:rPr lang="en-US" altLang="en-US" sz="1000" smtClean="0">
                <a:effectLst/>
                <a:sym typeface="+mn-lt"/>
              </a:rPr>
              <a:pPr marL="0" indent="0" algn="ctr">
                <a:spcBef>
                  <a:spcPct val="0"/>
                </a:spcBef>
                <a:buNone/>
              </a:pPr>
              <a:t>289,303</a:t>
            </a:fld>
            <a:endParaRPr lang="ja-JP" altLang="en-US" sz="1000" dirty="0">
              <a:sym typeface="+mn-lt"/>
            </a:endParaRPr>
          </a:p>
        </p:txBody>
      </p:sp>
      <p:sp>
        <p:nvSpPr>
          <p:cNvPr id="245" name="テキスト プレースホルダ 9">
            <a:extLst>
              <a:ext uri="{FF2B5EF4-FFF2-40B4-BE49-F238E27FC236}">
                <a16:creationId xmlns:a16="http://schemas.microsoft.com/office/drawing/2014/main" id="{2A2974CB-9DD0-4818-B40C-C780066FA95D}"/>
              </a:ext>
            </a:extLst>
          </p:cNvPr>
          <p:cNvSpPr>
            <a:spLocks noGrp="1"/>
          </p:cNvSpPr>
          <p:nvPr>
            <p:custDataLst>
              <p:tags r:id="rId42"/>
            </p:custDataLst>
          </p:nvPr>
        </p:nvSpPr>
        <p:spPr bwMode="gray">
          <a:xfrm>
            <a:off x="6796088" y="4305300"/>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EF1992-A3C8-41D3-A187-C7D7B1789A67}" type="datetime'''3''''''0''''''''''''''''5'',''''0''''''''''''55'''''''''">
              <a:rPr lang="en-US" altLang="en-US" sz="1000" smtClean="0">
                <a:effectLst/>
                <a:sym typeface="+mn-lt"/>
              </a:rPr>
              <a:pPr marL="0" indent="0" algn="ctr">
                <a:spcBef>
                  <a:spcPct val="0"/>
                </a:spcBef>
                <a:buNone/>
              </a:pPr>
              <a:t>305,055</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2A26AD86-320B-467B-9CDE-8521E20E8222}"/>
              </a:ext>
            </a:extLst>
          </p:cNvPr>
          <p:cNvSpPr>
            <a:spLocks noGrp="1"/>
          </p:cNvSpPr>
          <p:nvPr>
            <p:custDataLst>
              <p:tags r:id="rId43"/>
            </p:custDataLst>
          </p:nvPr>
        </p:nvSpPr>
        <p:spPr bwMode="gray">
          <a:xfrm>
            <a:off x="7342188" y="4281488"/>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3D0503-9B7E-4C7F-B9EC-2A73C1E2C6EA}" type="datetime'3''1''''''''''0,''''''''''7''''''''''''''''''1''0'">
              <a:rPr lang="en-US" altLang="en-US" sz="1000" smtClean="0">
                <a:effectLst/>
                <a:sym typeface="+mn-lt"/>
              </a:rPr>
              <a:pPr marL="0" indent="0" algn="ctr">
                <a:spcBef>
                  <a:spcPct val="0"/>
                </a:spcBef>
                <a:buNone/>
              </a:pPr>
              <a:t>310,710</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F7061780-BBAA-443D-A020-33B57304AE88}"/>
              </a:ext>
            </a:extLst>
          </p:cNvPr>
          <p:cNvSpPr>
            <a:spLocks noGrp="1"/>
          </p:cNvSpPr>
          <p:nvPr>
            <p:custDataLst>
              <p:tags r:id="rId44"/>
            </p:custDataLst>
          </p:nvPr>
        </p:nvSpPr>
        <p:spPr bwMode="gray">
          <a:xfrm>
            <a:off x="7889875" y="4254500"/>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1D3B41-463D-4EB5-B4B7-4C68B649A23D}" type="datetime'3''''1''''''''''''''6'''''''''',''''''''''''''9''''''9''''6'''">
              <a:rPr lang="en-US" altLang="en-US" sz="1000" smtClean="0">
                <a:effectLst/>
                <a:sym typeface="+mn-lt"/>
              </a:rPr>
              <a:pPr marL="0" indent="0" algn="ctr">
                <a:spcBef>
                  <a:spcPct val="0"/>
                </a:spcBef>
                <a:buNone/>
              </a:pPr>
              <a:t>316,996</a:t>
            </a:fld>
            <a:endParaRPr lang="ja-JP" altLang="en-US" sz="1000" dirty="0">
              <a:sym typeface="+mn-lt"/>
            </a:endParaRPr>
          </a:p>
        </p:txBody>
      </p:sp>
      <p:cxnSp>
        <p:nvCxnSpPr>
          <p:cNvPr id="9" name="Straight Connector 8">
            <a:extLst>
              <a:ext uri="{FF2B5EF4-FFF2-40B4-BE49-F238E27FC236}">
                <a16:creationId xmlns:a16="http://schemas.microsoft.com/office/drawing/2014/main" id="{A0332521-59C8-44AA-801D-E3A5A2926F4C}"/>
              </a:ext>
            </a:extLst>
          </p:cNvPr>
          <p:cNvCxnSpPr/>
          <p:nvPr>
            <p:custDataLst>
              <p:tags r:id="rId45"/>
            </p:custDataLst>
          </p:nvPr>
        </p:nvCxnSpPr>
        <p:spPr bwMode="gray">
          <a:xfrm>
            <a:off x="7064374" y="6159500"/>
            <a:ext cx="223838"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 name="Rectangle 20"/>
          <p:cNvSpPr/>
          <p:nvPr>
            <p:custDataLst>
              <p:tags r:id="rId46"/>
            </p:custDataLst>
          </p:nvPr>
        </p:nvSpPr>
        <p:spPr bwMode="gray">
          <a:xfrm>
            <a:off x="6392863" y="6091238"/>
            <a:ext cx="138113" cy="138113"/>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Oval 19"/>
          <p:cNvSpPr/>
          <p:nvPr>
            <p:custDataLst>
              <p:tags r:id="rId47"/>
            </p:custDataLst>
          </p:nvPr>
        </p:nvSpPr>
        <p:spPr bwMode="gray">
          <a:xfrm>
            <a:off x="7137400" y="6121400"/>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テキスト プレースホルダ 9"/>
          <p:cNvSpPr>
            <a:spLocks noGrp="1"/>
          </p:cNvSpPr>
          <p:nvPr>
            <p:custDataLst>
              <p:tags r:id="rId48"/>
            </p:custDataLst>
          </p:nvPr>
        </p:nvSpPr>
        <p:spPr bwMode="auto">
          <a:xfrm>
            <a:off x="6581775" y="60880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127" name="テキスト プレースホルダ 9"/>
          <p:cNvSpPr>
            <a:spLocks noGrp="1"/>
          </p:cNvSpPr>
          <p:nvPr>
            <p:custDataLst>
              <p:tags r:id="rId49"/>
            </p:custDataLst>
          </p:nvPr>
        </p:nvSpPr>
        <p:spPr bwMode="auto">
          <a:xfrm>
            <a:off x="7339013" y="6088063"/>
            <a:ext cx="11541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sp>
        <p:nvSpPr>
          <p:cNvPr id="93" name="テキスト ボックス 92"/>
          <p:cNvSpPr txBox="1"/>
          <p:nvPr/>
        </p:nvSpPr>
        <p:spPr>
          <a:xfrm>
            <a:off x="272480" y="6309320"/>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120" name="Rectangle 119">
            <a:extLst>
              <a:ext uri="{FF2B5EF4-FFF2-40B4-BE49-F238E27FC236}">
                <a16:creationId xmlns:a16="http://schemas.microsoft.com/office/drawing/2014/main" id="{C14ECEF1-33CA-4903-B724-FE0988B93B7E}"/>
              </a:ext>
            </a:extLst>
          </p:cNvPr>
          <p:cNvSpPr/>
          <p:nvPr>
            <p:custDataLst>
              <p:tags r:id="rId50"/>
            </p:custDataLst>
          </p:nvPr>
        </p:nvSpPr>
        <p:spPr bwMode="auto">
          <a:xfrm>
            <a:off x="1668463" y="6091238"/>
            <a:ext cx="138113" cy="138113"/>
          </a:xfrm>
          <a:prstGeom prst="rect">
            <a:avLst/>
          </a:prstGeom>
          <a:solidFill>
            <a:schemeClr val="accent1"/>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Rectangle 121">
            <a:extLst>
              <a:ext uri="{FF2B5EF4-FFF2-40B4-BE49-F238E27FC236}">
                <a16:creationId xmlns:a16="http://schemas.microsoft.com/office/drawing/2014/main" id="{3533CEAE-8D6B-4008-ADF5-F1DCADCDD1A7}"/>
              </a:ext>
            </a:extLst>
          </p:cNvPr>
          <p:cNvSpPr/>
          <p:nvPr>
            <p:custDataLst>
              <p:tags r:id="rId51"/>
            </p:custDataLst>
          </p:nvPr>
        </p:nvSpPr>
        <p:spPr bwMode="auto">
          <a:xfrm>
            <a:off x="2466975" y="6091238"/>
            <a:ext cx="138113" cy="138113"/>
          </a:xfrm>
          <a:prstGeom prst="rect">
            <a:avLst/>
          </a:prstGeom>
          <a:solidFill>
            <a:schemeClr val="accent2"/>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テキスト プレースホルダ 9">
            <a:extLst>
              <a:ext uri="{FF2B5EF4-FFF2-40B4-BE49-F238E27FC236}">
                <a16:creationId xmlns:a16="http://schemas.microsoft.com/office/drawing/2014/main" id="{71AB5EF8-CB58-4EA7-9E95-94ADA3C0FAA2}"/>
              </a:ext>
            </a:extLst>
          </p:cNvPr>
          <p:cNvSpPr>
            <a:spLocks noGrp="1"/>
          </p:cNvSpPr>
          <p:nvPr>
            <p:custDataLst>
              <p:tags r:id="rId52"/>
            </p:custDataLst>
          </p:nvPr>
        </p:nvSpPr>
        <p:spPr bwMode="auto">
          <a:xfrm>
            <a:off x="1857375" y="6088063"/>
            <a:ext cx="508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C06595D-5612-4597-9056-9A391F9448F3}" type="datetime'''''''総''''''''''''合''''''''''''''''''''''''''''病''''院'''">
              <a:rPr kumimoji="0" lang="zh-TW" altLang="en-US" sz="1000" smtClean="0"/>
              <a:pPr/>
              <a:t>総合病院</a:t>
            </a:fld>
            <a:endParaRPr kumimoji="0" lang="ja-JP" altLang="en-US" sz="1000" dirty="0">
              <a:sym typeface="+mn-lt"/>
            </a:endParaRPr>
          </a:p>
        </p:txBody>
      </p:sp>
      <p:sp>
        <p:nvSpPr>
          <p:cNvPr id="131" name="テキスト プレースホルダ 9">
            <a:extLst>
              <a:ext uri="{FF2B5EF4-FFF2-40B4-BE49-F238E27FC236}">
                <a16:creationId xmlns:a16="http://schemas.microsoft.com/office/drawing/2014/main" id="{0D4A90E7-2D72-48B1-AD8D-EE3DAB63AB30}"/>
              </a:ext>
            </a:extLst>
          </p:cNvPr>
          <p:cNvSpPr>
            <a:spLocks noGrp="1"/>
          </p:cNvSpPr>
          <p:nvPr>
            <p:custDataLst>
              <p:tags r:id="rId53"/>
            </p:custDataLst>
          </p:nvPr>
        </p:nvSpPr>
        <p:spPr bwMode="auto">
          <a:xfrm>
            <a:off x="2655888" y="6088063"/>
            <a:ext cx="508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4A97C35-49D1-426E-8610-1DB678879A00}" type="datetime'''専''''''門病''''''''''''''''院'''''''''''''''''''''''">
              <a:rPr kumimoji="0" lang="zh-TW" altLang="en-US" sz="1000" smtClean="0"/>
              <a:pPr/>
              <a:t>専門病院</a:t>
            </a:fld>
            <a:endParaRPr kumimoji="0" lang="ja-JP" altLang="en-US" sz="1000" dirty="0">
              <a:sym typeface="+mn-lt"/>
            </a:endParaRPr>
          </a:p>
        </p:txBody>
      </p:sp>
    </p:spTree>
    <p:extLst>
      <p:ext uri="{BB962C8B-B14F-4D97-AF65-F5344CB8AC3E}">
        <p14:creationId xmlns:p14="http://schemas.microsoft.com/office/powerpoint/2010/main" val="286872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病院カテゴリ、その他の機関</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病院は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のクラスに分類されている。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その他の医療機関として、県や市が運営する保健所（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Puskesmas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プスケスマス）、村レベルで運営される村保健ポスト（</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Poskesdes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）などが存在する。</a:t>
            </a:r>
          </a:p>
        </p:txBody>
      </p:sp>
      <p:grpSp>
        <p:nvGrpSpPr>
          <p:cNvPr id="5" name="グループ化 7"/>
          <p:cNvGrpSpPr/>
          <p:nvPr/>
        </p:nvGrpSpPr>
        <p:grpSpPr>
          <a:xfrm>
            <a:off x="1064568" y="1988840"/>
            <a:ext cx="7776864"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病院のカテゴリ</a:t>
              </a:r>
              <a:r>
                <a:rPr lang="ja-JP" altLang="en-US" sz="1100" dirty="0">
                  <a:solidFill>
                    <a:srgbClr val="000000"/>
                  </a:solidFill>
                  <a:latin typeface="Arial Black" pitchFamily="34" charset="0"/>
                  <a:ea typeface="HGP創英角ｺﾞｼｯｸUB" pitchFamily="50" charset="-128"/>
                </a:rPr>
                <a:t>（施設数・病床数は</a:t>
              </a:r>
              <a:r>
                <a:rPr lang="en-US" altLang="ja-JP" sz="1100" dirty="0">
                  <a:solidFill>
                    <a:srgbClr val="000000"/>
                  </a:solidFill>
                  <a:latin typeface="Arial Black" pitchFamily="34" charset="0"/>
                  <a:ea typeface="HGP創英角ｺﾞｼｯｸUB" pitchFamily="50" charset="-128"/>
                </a:rPr>
                <a:t>2015</a:t>
              </a:r>
              <a:r>
                <a:rPr lang="ja-JP" altLang="en-US" sz="1100" dirty="0">
                  <a:solidFill>
                    <a:srgbClr val="000000"/>
                  </a:solidFill>
                  <a:latin typeface="Arial Black" pitchFamily="34" charset="0"/>
                  <a:ea typeface="HGP創英角ｺﾞｼｯｸUB" pitchFamily="50" charset="-128"/>
                </a:rPr>
                <a:t>年時点）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8" name="表 7"/>
          <p:cNvGraphicFramePr>
            <a:graphicFrameLocks noGrp="1"/>
          </p:cNvGraphicFramePr>
          <p:nvPr>
            <p:extLst>
              <p:ext uri="{D42A27DB-BD31-4B8C-83A1-F6EECF244321}">
                <p14:modId xmlns:p14="http://schemas.microsoft.com/office/powerpoint/2010/main" val="1280763544"/>
              </p:ext>
            </p:extLst>
          </p:nvPr>
        </p:nvGraphicFramePr>
        <p:xfrm>
          <a:off x="1280592" y="2348880"/>
          <a:ext cx="5544615" cy="1981200"/>
        </p:xfrm>
        <a:graphic>
          <a:graphicData uri="http://schemas.openxmlformats.org/drawingml/2006/table">
            <a:tbl>
              <a:tblPr firstRow="1" bandRow="1">
                <a:tableStyleId>{5C22544A-7EE6-4342-B048-85BDC9FD1C3A}</a:tableStyleId>
              </a:tblPr>
              <a:tblGrid>
                <a:gridCol w="1152127">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60040">
                <a:tc>
                  <a:txBody>
                    <a:bodyPr/>
                    <a:lstStyle/>
                    <a:p>
                      <a:pPr algn="ctr" fontAlgn="ctr"/>
                      <a:r>
                        <a:rPr kumimoji="1" lang="ja-JP" altLang="en-US" sz="1000" dirty="0">
                          <a:latin typeface="HGP創英角ｺﾞｼｯｸUB" panose="020B0900000000000000" pitchFamily="50" charset="-128"/>
                          <a:ea typeface="HGP創英角ｺﾞｼｯｸUB" panose="020B0900000000000000" pitchFamily="50" charset="-128"/>
                        </a:rPr>
                        <a:t>カテゴリ</a:t>
                      </a:r>
                    </a:p>
                  </a:txBody>
                  <a:tcPr anchor="ctr">
                    <a:lnB w="12700"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1" kern="1200" dirty="0">
                          <a:solidFill>
                            <a:schemeClr val="lt1"/>
                          </a:solidFill>
                          <a:latin typeface="HGP創英角ｺﾞｼｯｸUB" panose="020B0900000000000000" pitchFamily="50" charset="-128"/>
                          <a:ea typeface="HGP創英角ｺﾞｼｯｸUB" panose="020B0900000000000000" pitchFamily="50" charset="-128"/>
                          <a:cs typeface="+mn-cs"/>
                        </a:rPr>
                        <a:t>提供サービス</a:t>
                      </a:r>
                    </a:p>
                  </a:txBody>
                  <a:tcPr anchor="ctr">
                    <a:lnB w="12700"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1" kern="1200" dirty="0">
                          <a:solidFill>
                            <a:schemeClr val="lt1"/>
                          </a:solidFill>
                          <a:latin typeface="HGP創英角ｺﾞｼｯｸUB" panose="020B0900000000000000" pitchFamily="50" charset="-128"/>
                          <a:ea typeface="HGP創英角ｺﾞｼｯｸUB" panose="020B0900000000000000" pitchFamily="50" charset="-128"/>
                          <a:cs typeface="+mn-cs"/>
                        </a:rPr>
                        <a:t>施設数</a:t>
                      </a:r>
                      <a:endParaRPr kumimoji="1" lang="en-US" altLang="ja-JP" sz="1000" b="1"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1"/>
                      <a:r>
                        <a:rPr kumimoji="1" lang="ja-JP" altLang="en-US" sz="1000" b="1" kern="120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algn="ctr" fontAlgn="base"/>
                      <a:r>
                        <a:rPr kumimoji="1" lang="en-US" altLang="ja-JP" sz="1000" dirty="0">
                          <a:latin typeface="Arial Black" panose="020B0A04020102020204" pitchFamily="34" charset="0"/>
                          <a:ea typeface="HGP創英角ｺﾞｼｯｸUB" panose="020B0900000000000000" pitchFamily="50" charset="-128"/>
                        </a:rPr>
                        <a:t>A</a:t>
                      </a:r>
                      <a:r>
                        <a:rPr kumimoji="1" lang="ja-JP" altLang="en-US" sz="1000" dirty="0">
                          <a:latin typeface="Arial Black" panose="020B0A04020102020204" pitchFamily="34" charset="0"/>
                          <a:ea typeface="HGP創英角ｺﾞｼｯｸUB" panose="020B0900000000000000" pitchFamily="50" charset="-128"/>
                        </a:rPr>
                        <a:t>クラス</a:t>
                      </a:r>
                    </a:p>
                  </a:txBody>
                  <a:tcPr anchor="ct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ADADA"/>
                    </a:solidFill>
                  </a:tcPr>
                </a:tc>
                <a:tc>
                  <a:txBody>
                    <a:bodyPr/>
                    <a:lstStyle/>
                    <a:p>
                      <a:pPr algn="just" fontAlgn="ctr"/>
                      <a:r>
                        <a:rPr kumimoji="1" lang="ja-JP" altLang="en-US" sz="1000" dirty="0"/>
                        <a:t>広範囲にわたって、専門的な診療サービスの提供や診療科横断でのサービス提供が可能。</a:t>
                      </a:r>
                    </a:p>
                  </a:txBody>
                  <a:tcPr marL="108000" marR="72000" anchor="ctr">
                    <a:lnT w="12700" cap="flat" cmpd="sng" algn="ctr">
                      <a:noFill/>
                      <a:prstDash val="solid"/>
                      <a:round/>
                      <a:headEnd type="none" w="med" len="med"/>
                      <a:tailEnd type="none" w="med" len="med"/>
                    </a:lnT>
                    <a:lnB w="6350" cmpd="sng">
                      <a:solidFill>
                        <a:srgbClr val="A2A2A2"/>
                      </a:solidFill>
                      <a:prstDash val="solid"/>
                    </a:lnB>
                    <a:noFill/>
                  </a:tcPr>
                </a:tc>
                <a:tc>
                  <a:txBody>
                    <a:bodyPr/>
                    <a:lstStyle/>
                    <a:p>
                      <a:pPr algn="ctr" fontAlgn="ctr"/>
                      <a:r>
                        <a:rPr kumimoji="1" lang="en-US" altLang="ja-JP" sz="1000" dirty="0"/>
                        <a:t>57</a:t>
                      </a:r>
                    </a:p>
                    <a:p>
                      <a:pPr algn="ctr" fontAlgn="ctr"/>
                      <a:r>
                        <a:rPr kumimoji="1" lang="ja-JP" altLang="en-US" sz="1000" dirty="0"/>
                        <a:t>（</a:t>
                      </a:r>
                      <a:r>
                        <a:rPr kumimoji="1" lang="en-US" altLang="ja-JP" sz="1000" dirty="0"/>
                        <a:t>28,155</a:t>
                      </a:r>
                      <a:r>
                        <a:rPr kumimoji="1" lang="ja-JP" altLang="en-US" sz="1000" dirty="0"/>
                        <a:t>）</a:t>
                      </a:r>
                    </a:p>
                  </a:txBody>
                  <a:tcPr anchor="ctr">
                    <a:lnT w="12700" cap="flat" cmpd="sng" algn="ctr">
                      <a:noFill/>
                      <a:prstDash val="solid"/>
                      <a:round/>
                      <a:headEnd type="none" w="med" len="med"/>
                      <a:tailEnd type="none" w="med" len="med"/>
                    </a:lnT>
                    <a:lnB w="6350" cmpd="sng">
                      <a:solidFill>
                        <a:srgbClr val="A2A2A2"/>
                      </a:solidFill>
                      <a:prstDash val="solid"/>
                    </a:lnB>
                    <a:noFill/>
                  </a:tcPr>
                </a:tc>
                <a:extLst>
                  <a:ext uri="{0D108BD9-81ED-4DB2-BD59-A6C34878D82A}">
                    <a16:rowId xmlns:a16="http://schemas.microsoft.com/office/drawing/2014/main" val="10001"/>
                  </a:ext>
                </a:extLst>
              </a:tr>
              <a:tr h="360000">
                <a:tc>
                  <a:txBody>
                    <a:bodyPr/>
                    <a:lstStyle/>
                    <a:p>
                      <a:pPr marL="0" algn="ctr" defTabSz="914400" rtl="0" eaLnBrk="1" fontAlgn="base" latinLnBrk="0" hangingPunct="1"/>
                      <a:r>
                        <a:rPr kumimoji="1" lang="en-US" altLang="ja-JP" sz="1000" kern="1200" dirty="0">
                          <a:solidFill>
                            <a:schemeClr val="dk1"/>
                          </a:solidFill>
                          <a:latin typeface="Arial Black" panose="020B0A04020102020204" pitchFamily="34" charset="0"/>
                          <a:ea typeface="HGP創英角ｺﾞｼｯｸUB" panose="020B0900000000000000" pitchFamily="50" charset="-128"/>
                          <a:cs typeface="+mn-cs"/>
                        </a:rPr>
                        <a:t>B</a:t>
                      </a:r>
                      <a:r>
                        <a:rPr kumimoji="1" lang="ja-JP" altLang="en-US" sz="1000" kern="1200" dirty="0">
                          <a:solidFill>
                            <a:schemeClr val="dk1"/>
                          </a:solidFill>
                          <a:latin typeface="Arial Black" panose="020B0A04020102020204" pitchFamily="34" charset="0"/>
                          <a:ea typeface="HGP創英角ｺﾞｼｯｸUB" panose="020B0900000000000000" pitchFamily="50" charset="-128"/>
                          <a:cs typeface="+mn-cs"/>
                        </a:rPr>
                        <a:t>クラス</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ADADA"/>
                    </a:solidFill>
                  </a:tcPr>
                </a:tc>
                <a:tc>
                  <a:txBody>
                    <a:bodyPr/>
                    <a:lstStyle/>
                    <a:p>
                      <a:pPr algn="just"/>
                      <a:r>
                        <a:rPr kumimoji="1" lang="ja-JP" altLang="en-US" sz="1000" kern="1200" dirty="0">
                          <a:solidFill>
                            <a:schemeClr val="dk1"/>
                          </a:solidFill>
                          <a:latin typeface="+mn-lt"/>
                          <a:ea typeface="+mn-ea"/>
                          <a:cs typeface="+mn-cs"/>
                        </a:rPr>
                        <a:t>広範囲にわたって、専門的な診療サービスと、限定的な診療科横断でのサービス提供が可能。</a:t>
                      </a:r>
                    </a:p>
                  </a:txBody>
                  <a:tcPr marL="108000" marR="72000" anchor="ctr">
                    <a:lnT w="6350" cmpd="sng">
                      <a:solidFill>
                        <a:srgbClr val="A2A2A2"/>
                      </a:solidFill>
                      <a:prstDash val="solid"/>
                    </a:lnT>
                    <a:lnB w="6350" cmpd="sng">
                      <a:solidFill>
                        <a:srgbClr val="A2A2A2"/>
                      </a:solidFill>
                      <a:prstDash val="solid"/>
                    </a:lnB>
                    <a:noFill/>
                  </a:tcPr>
                </a:tc>
                <a:tc>
                  <a:txBody>
                    <a:bodyPr/>
                    <a:lstStyle/>
                    <a:p>
                      <a:pPr marL="0" algn="ctr" defTabSz="914400" rtl="0" eaLnBrk="1" fontAlgn="ctr" latinLnBrk="0" hangingPunct="1"/>
                      <a:r>
                        <a:rPr kumimoji="1" lang="en-US" altLang="ja-JP" sz="1000" kern="1200" dirty="0">
                          <a:solidFill>
                            <a:schemeClr val="dk1"/>
                          </a:solidFill>
                          <a:latin typeface="+mn-lt"/>
                          <a:ea typeface="+mn-ea"/>
                          <a:cs typeface="+mn-cs"/>
                        </a:rPr>
                        <a:t>328</a:t>
                      </a:r>
                    </a:p>
                    <a:p>
                      <a:pPr marL="0" algn="ctr" defTabSz="914400" rtl="0" eaLnBrk="1" fontAlgn="ctr" latinLnBrk="0" hangingPunct="1"/>
                      <a:r>
                        <a:rPr kumimoji="1" lang="ja-JP" altLang="en-US" sz="1000" kern="1200" dirty="0">
                          <a:solidFill>
                            <a:schemeClr val="dk1"/>
                          </a:solidFill>
                          <a:latin typeface="+mn-lt"/>
                          <a:ea typeface="+mn-ea"/>
                          <a:cs typeface="+mn-cs"/>
                        </a:rPr>
                        <a:t>（</a:t>
                      </a:r>
                      <a:r>
                        <a:rPr kumimoji="1" lang="en-US" altLang="ja-JP" sz="1000" kern="1200" dirty="0">
                          <a:solidFill>
                            <a:schemeClr val="dk1"/>
                          </a:solidFill>
                          <a:latin typeface="+mn-lt"/>
                          <a:ea typeface="+mn-ea"/>
                          <a:cs typeface="+mn-cs"/>
                        </a:rPr>
                        <a:t>88,747</a:t>
                      </a:r>
                      <a:r>
                        <a:rPr kumimoji="1" lang="ja-JP" altLang="en-US" sz="1000" kern="1200" dirty="0">
                          <a:solidFill>
                            <a:schemeClr val="dk1"/>
                          </a:solidFill>
                          <a:latin typeface="+mn-lt"/>
                          <a:ea typeface="+mn-ea"/>
                          <a:cs typeface="+mn-cs"/>
                        </a:rPr>
                        <a:t>）</a:t>
                      </a:r>
                    </a:p>
                  </a:txBody>
                  <a:tcPr anchor="ctr">
                    <a:lnT w="6350" cmpd="sng">
                      <a:solidFill>
                        <a:srgbClr val="A2A2A2"/>
                      </a:solidFill>
                      <a:prstDash val="solid"/>
                    </a:lnT>
                    <a:lnB w="6350" cmpd="sng">
                      <a:solidFill>
                        <a:srgbClr val="A2A2A2"/>
                      </a:solidFill>
                      <a:prstDash val="solid"/>
                    </a:lnB>
                    <a:noFill/>
                  </a:tcPr>
                </a:tc>
                <a:extLst>
                  <a:ext uri="{0D108BD9-81ED-4DB2-BD59-A6C34878D82A}">
                    <a16:rowId xmlns:a16="http://schemas.microsoft.com/office/drawing/2014/main" val="10002"/>
                  </a:ext>
                </a:extLst>
              </a:tr>
              <a:tr h="360000">
                <a:tc>
                  <a:txBody>
                    <a:bodyPr/>
                    <a:lstStyle/>
                    <a:p>
                      <a:pPr marL="0" algn="ctr" defTabSz="914400" rtl="0" eaLnBrk="1" fontAlgn="base" latinLnBrk="0" hangingPunct="1"/>
                      <a:r>
                        <a:rPr kumimoji="1" lang="en-US" altLang="ja-JP" sz="1000" kern="1200" dirty="0">
                          <a:solidFill>
                            <a:schemeClr val="dk1"/>
                          </a:solidFill>
                          <a:latin typeface="Arial Black" panose="020B0A04020102020204" pitchFamily="34" charset="0"/>
                          <a:ea typeface="HGP創英角ｺﾞｼｯｸUB" panose="020B0900000000000000" pitchFamily="50" charset="-128"/>
                          <a:cs typeface="+mn-cs"/>
                        </a:rPr>
                        <a:t>C</a:t>
                      </a:r>
                      <a:r>
                        <a:rPr kumimoji="1" lang="ja-JP" altLang="en-US" sz="1000" kern="1200" dirty="0">
                          <a:solidFill>
                            <a:schemeClr val="dk1"/>
                          </a:solidFill>
                          <a:latin typeface="Arial Black" panose="020B0A04020102020204" pitchFamily="34" charset="0"/>
                          <a:ea typeface="HGP創英角ｺﾞｼｯｸUB" panose="020B0900000000000000" pitchFamily="50" charset="-128"/>
                          <a:cs typeface="+mn-cs"/>
                        </a:rPr>
                        <a:t>クラス</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ADADA"/>
                    </a:solidFill>
                  </a:tcPr>
                </a:tc>
                <a:tc>
                  <a:txBody>
                    <a:bodyPr/>
                    <a:lstStyle/>
                    <a:p>
                      <a:pPr algn="just"/>
                      <a:r>
                        <a:rPr kumimoji="1" lang="ja-JP" altLang="en-US" sz="1000" kern="1200" dirty="0">
                          <a:solidFill>
                            <a:schemeClr val="dk1"/>
                          </a:solidFill>
                          <a:latin typeface="+mn-lt"/>
                          <a:ea typeface="+mn-ea"/>
                          <a:cs typeface="+mn-cs"/>
                        </a:rPr>
                        <a:t>基礎的な</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分野（外科、内科、小児科、産婦人科）において、専門的な診療サービス提供が可能。</a:t>
                      </a:r>
                    </a:p>
                  </a:txBody>
                  <a:tcPr marL="108000" marR="72000" anchor="ctr">
                    <a:lnT w="6350" cmpd="sng">
                      <a:solidFill>
                        <a:srgbClr val="A2A2A2"/>
                      </a:solidFill>
                      <a:prstDash val="solid"/>
                    </a:lnT>
                    <a:lnB w="6350" cmpd="sng">
                      <a:solidFill>
                        <a:srgbClr val="A2A2A2"/>
                      </a:solidFill>
                      <a:prstDash val="solid"/>
                    </a:lnB>
                    <a:noFill/>
                  </a:tcPr>
                </a:tc>
                <a:tc>
                  <a:txBody>
                    <a:bodyPr/>
                    <a:lstStyle/>
                    <a:p>
                      <a:pPr marL="0" algn="ctr" defTabSz="914400" rtl="0" eaLnBrk="1" fontAlgn="ctr" latinLnBrk="0" hangingPunct="1"/>
                      <a:r>
                        <a:rPr kumimoji="1" lang="en-US" altLang="ja-JP" sz="1000" kern="1200" dirty="0">
                          <a:solidFill>
                            <a:schemeClr val="dk1"/>
                          </a:solidFill>
                          <a:latin typeface="+mn-lt"/>
                          <a:ea typeface="+mn-ea"/>
                          <a:cs typeface="+mn-cs"/>
                        </a:rPr>
                        <a:t>837</a:t>
                      </a:r>
                    </a:p>
                    <a:p>
                      <a:pPr marL="0" algn="ctr" defTabSz="914400" rtl="0" eaLnBrk="1" fontAlgn="ctr" latinLnBrk="0" hangingPunct="1"/>
                      <a:r>
                        <a:rPr kumimoji="1" lang="ja-JP" altLang="en-US" sz="1000" kern="1200" dirty="0">
                          <a:solidFill>
                            <a:schemeClr val="dk1"/>
                          </a:solidFill>
                          <a:latin typeface="+mn-lt"/>
                          <a:ea typeface="+mn-ea"/>
                          <a:cs typeface="+mn-cs"/>
                        </a:rPr>
                        <a:t>（</a:t>
                      </a:r>
                      <a:r>
                        <a:rPr kumimoji="1" lang="en-US" altLang="ja-JP" sz="1000" kern="1200" dirty="0">
                          <a:solidFill>
                            <a:schemeClr val="dk1"/>
                          </a:solidFill>
                          <a:latin typeface="+mn-lt"/>
                          <a:ea typeface="+mn-ea"/>
                          <a:cs typeface="+mn-cs"/>
                        </a:rPr>
                        <a:t>107,130</a:t>
                      </a:r>
                      <a:r>
                        <a:rPr kumimoji="1" lang="ja-JP" altLang="en-US" sz="1000" kern="1200" dirty="0">
                          <a:solidFill>
                            <a:schemeClr val="dk1"/>
                          </a:solidFill>
                          <a:latin typeface="+mn-lt"/>
                          <a:ea typeface="+mn-ea"/>
                          <a:cs typeface="+mn-cs"/>
                        </a:rPr>
                        <a:t>）</a:t>
                      </a:r>
                    </a:p>
                  </a:txBody>
                  <a:tcPr anchor="ctr">
                    <a:lnT w="6350" cmpd="sng">
                      <a:solidFill>
                        <a:srgbClr val="A2A2A2"/>
                      </a:solidFill>
                      <a:prstDash val="solid"/>
                    </a:lnT>
                    <a:lnB w="6350" cmpd="sng">
                      <a:solidFill>
                        <a:srgbClr val="A2A2A2"/>
                      </a:solidFill>
                      <a:prstDash val="solid"/>
                    </a:lnB>
                    <a:noFill/>
                  </a:tcPr>
                </a:tc>
                <a:extLst>
                  <a:ext uri="{0D108BD9-81ED-4DB2-BD59-A6C34878D82A}">
                    <a16:rowId xmlns:a16="http://schemas.microsoft.com/office/drawing/2014/main" val="10003"/>
                  </a:ext>
                </a:extLst>
              </a:tr>
              <a:tr h="360000">
                <a:tc>
                  <a:txBody>
                    <a:bodyPr/>
                    <a:lstStyle/>
                    <a:p>
                      <a:pPr marL="0" algn="ctr" defTabSz="914400" rtl="0" eaLnBrk="1" fontAlgn="base" latinLnBrk="0" hangingPunct="1"/>
                      <a:r>
                        <a:rPr kumimoji="1" lang="en-US" altLang="ja-JP" sz="1000" kern="1200" dirty="0">
                          <a:solidFill>
                            <a:schemeClr val="dk1"/>
                          </a:solidFill>
                          <a:latin typeface="Arial Black" panose="020B0A04020102020204" pitchFamily="34" charset="0"/>
                          <a:ea typeface="HGP創英角ｺﾞｼｯｸUB" panose="020B0900000000000000" pitchFamily="50" charset="-128"/>
                          <a:cs typeface="+mn-cs"/>
                        </a:rPr>
                        <a:t>D</a:t>
                      </a:r>
                      <a:r>
                        <a:rPr kumimoji="1" lang="ja-JP" altLang="en-US" sz="1000" kern="1200" dirty="0">
                          <a:solidFill>
                            <a:schemeClr val="dk1"/>
                          </a:solidFill>
                          <a:latin typeface="Arial Black" panose="020B0A04020102020204" pitchFamily="34" charset="0"/>
                          <a:ea typeface="HGP創英角ｺﾞｼｯｸUB" panose="020B0900000000000000" pitchFamily="50" charset="-128"/>
                          <a:cs typeface="+mn-cs"/>
                        </a:rPr>
                        <a:t>クラス</a:t>
                      </a:r>
                    </a:p>
                  </a:txBody>
                  <a:tcPr anchor="ctr">
                    <a:lnT w="6350" cap="flat" cmpd="sng" algn="ctr">
                      <a:solidFill>
                        <a:schemeClr val="bg1"/>
                      </a:solidFill>
                      <a:prstDash val="solid"/>
                      <a:round/>
                      <a:headEnd type="none" w="med" len="med"/>
                      <a:tailEnd type="none" w="med" len="med"/>
                    </a:lnT>
                    <a:lnB w="6350" cmpd="sng">
                      <a:solidFill>
                        <a:srgbClr val="A2A2A2"/>
                      </a:solidFill>
                      <a:prstDash val="solid"/>
                    </a:lnB>
                    <a:solidFill>
                      <a:srgbClr val="DADADA"/>
                    </a:solidFill>
                  </a:tcPr>
                </a:tc>
                <a:tc>
                  <a:txBody>
                    <a:bodyPr/>
                    <a:lstStyle/>
                    <a:p>
                      <a:pPr algn="just"/>
                      <a:r>
                        <a:rPr kumimoji="1" lang="ja-JP" altLang="en-US" sz="1000" kern="1200" dirty="0">
                          <a:solidFill>
                            <a:schemeClr val="dk1"/>
                          </a:solidFill>
                          <a:latin typeface="+mn-lt"/>
                          <a:ea typeface="+mn-ea"/>
                          <a:cs typeface="+mn-cs"/>
                        </a:rPr>
                        <a:t>最低限の基礎的な医療機器・施設が揃えられている。</a:t>
                      </a:r>
                    </a:p>
                  </a:txBody>
                  <a:tcPr marL="108000" marR="72000" anchor="ctr">
                    <a:lnT w="6350" cmpd="sng">
                      <a:solidFill>
                        <a:srgbClr val="A2A2A2"/>
                      </a:solidFill>
                      <a:prstDash val="solid"/>
                    </a:lnT>
                    <a:lnB w="6350" cmpd="sng">
                      <a:solidFill>
                        <a:srgbClr val="A2A2A2"/>
                      </a:solidFill>
                      <a:prstDash val="solid"/>
                    </a:lnB>
                    <a:noFill/>
                  </a:tcPr>
                </a:tc>
                <a:tc>
                  <a:txBody>
                    <a:bodyPr/>
                    <a:lstStyle/>
                    <a:p>
                      <a:pPr marL="0" algn="ctr" defTabSz="914400" rtl="0" eaLnBrk="1" fontAlgn="ctr" latinLnBrk="0" hangingPunct="1"/>
                      <a:r>
                        <a:rPr kumimoji="1" lang="en-US" altLang="ja-JP" sz="1000" kern="1200" dirty="0">
                          <a:solidFill>
                            <a:schemeClr val="dk1"/>
                          </a:solidFill>
                          <a:latin typeface="+mn-lt"/>
                          <a:ea typeface="+mn-ea"/>
                          <a:cs typeface="+mn-cs"/>
                        </a:rPr>
                        <a:t>423</a:t>
                      </a:r>
                    </a:p>
                    <a:p>
                      <a:pPr marL="0" algn="ctr" defTabSz="914400" rtl="0" eaLnBrk="1" fontAlgn="ctr" latinLnBrk="0" hangingPunct="1"/>
                      <a:r>
                        <a:rPr kumimoji="1" lang="ja-JP" altLang="en-US" sz="1000" kern="1200" dirty="0">
                          <a:solidFill>
                            <a:schemeClr val="dk1"/>
                          </a:solidFill>
                          <a:latin typeface="+mn-lt"/>
                          <a:ea typeface="+mn-ea"/>
                          <a:cs typeface="+mn-cs"/>
                        </a:rPr>
                        <a:t>（</a:t>
                      </a:r>
                      <a:r>
                        <a:rPr kumimoji="1" lang="en-US" altLang="ja-JP" sz="1000" kern="1200" dirty="0">
                          <a:solidFill>
                            <a:schemeClr val="dk1"/>
                          </a:solidFill>
                          <a:latin typeface="+mn-lt"/>
                          <a:ea typeface="+mn-ea"/>
                          <a:cs typeface="+mn-cs"/>
                        </a:rPr>
                        <a:t>31,339</a:t>
                      </a:r>
                      <a:r>
                        <a:rPr kumimoji="1" lang="ja-JP" altLang="en-US" sz="1000" kern="1200" dirty="0">
                          <a:solidFill>
                            <a:schemeClr val="dk1"/>
                          </a:solidFill>
                          <a:latin typeface="+mn-lt"/>
                          <a:ea typeface="+mn-ea"/>
                          <a:cs typeface="+mn-cs"/>
                        </a:rPr>
                        <a:t>）</a:t>
                      </a:r>
                    </a:p>
                  </a:txBody>
                  <a:tcPr anchor="ctr">
                    <a:lnT w="6350" cmpd="sng">
                      <a:solidFill>
                        <a:srgbClr val="A2A2A2"/>
                      </a:solidFill>
                      <a:prstDash val="solid"/>
                    </a:lnT>
                    <a:lnB w="6350" cmpd="sng">
                      <a:solidFill>
                        <a:srgbClr val="A2A2A2"/>
                      </a:solidFill>
                      <a:prstDash val="solid"/>
                    </a:lnB>
                    <a:noFill/>
                  </a:tcPr>
                </a:tc>
                <a:extLst>
                  <a:ext uri="{0D108BD9-81ED-4DB2-BD59-A6C34878D82A}">
                    <a16:rowId xmlns:a16="http://schemas.microsoft.com/office/drawing/2014/main" val="10004"/>
                  </a:ext>
                </a:extLst>
              </a:tr>
            </a:tbl>
          </a:graphicData>
        </a:graphic>
      </p:graphicFrame>
      <p:grpSp>
        <p:nvGrpSpPr>
          <p:cNvPr id="9" name="グループ化 7"/>
          <p:cNvGrpSpPr/>
          <p:nvPr/>
        </p:nvGrpSpPr>
        <p:grpSpPr>
          <a:xfrm>
            <a:off x="1064568" y="4509120"/>
            <a:ext cx="7776864" cy="288032"/>
            <a:chOff x="4803500" y="2113806"/>
            <a:chExt cx="5626916" cy="288032"/>
          </a:xfrm>
        </p:grpSpPr>
        <p:sp>
          <p:nvSpPr>
            <p:cNvPr id="1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病院以外の医療機関</a:t>
              </a:r>
              <a:r>
                <a:rPr lang="ja-JP" altLang="en-US" sz="1100" dirty="0">
                  <a:solidFill>
                    <a:srgbClr val="000000"/>
                  </a:solidFill>
                  <a:latin typeface="Arial Black" pitchFamily="34" charset="0"/>
                  <a:ea typeface="HGP創英角ｺﾞｼｯｸUB" pitchFamily="50" charset="-128"/>
                </a:rPr>
                <a:t>（施設数は</a:t>
              </a:r>
              <a:r>
                <a:rPr lang="en-US" altLang="ja-JP" sz="1100" dirty="0">
                  <a:solidFill>
                    <a:srgbClr val="000000"/>
                  </a:solidFill>
                  <a:latin typeface="Arial Black" pitchFamily="34" charset="0"/>
                  <a:ea typeface="HGP創英角ｺﾞｼｯｸUB" pitchFamily="50" charset="-128"/>
                </a:rPr>
                <a:t>2013</a:t>
              </a:r>
              <a:r>
                <a:rPr lang="ja-JP" altLang="en-US" sz="1100" dirty="0">
                  <a:solidFill>
                    <a:srgbClr val="000000"/>
                  </a:solidFill>
                  <a:latin typeface="Arial Black" pitchFamily="34" charset="0"/>
                  <a:ea typeface="HGP創英角ｺﾞｼｯｸUB" pitchFamily="50" charset="-128"/>
                </a:rPr>
                <a:t>年時点）</a:t>
              </a:r>
            </a:p>
          </p:txBody>
        </p:sp>
        <p:cxnSp>
          <p:nvCxnSpPr>
            <p:cNvPr id="11" name="直線コネクタ 1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 name="Rectangle 13"/>
          <p:cNvSpPr>
            <a:spLocks noChangeArrowheads="1"/>
          </p:cNvSpPr>
          <p:nvPr/>
        </p:nvSpPr>
        <p:spPr bwMode="blackWhite">
          <a:xfrm>
            <a:off x="1064568" y="4869160"/>
            <a:ext cx="3816424" cy="288032"/>
          </a:xfrm>
          <a:prstGeom prst="round2SameRect">
            <a:avLst/>
          </a:prstGeom>
          <a:solidFill>
            <a:srgbClr val="3D6AA7"/>
          </a:solidFill>
          <a:ln w="12700">
            <a:noFill/>
            <a:round/>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100" dirty="0">
                <a:solidFill>
                  <a:schemeClr val="bg1"/>
                </a:solidFill>
                <a:latin typeface="HGP創英角ｺﾞｼｯｸUB" pitchFamily="50" charset="-128"/>
                <a:ea typeface="HGP創英角ｺﾞｼｯｸUB" pitchFamily="50" charset="-128"/>
              </a:rPr>
              <a:t>保健所 </a:t>
            </a:r>
            <a:r>
              <a:rPr lang="ja-JP" altLang="en-US" sz="1000" dirty="0">
                <a:solidFill>
                  <a:schemeClr val="bg1"/>
                </a:solidFill>
                <a:latin typeface="HGP創英角ｺﾞｼｯｸUB" pitchFamily="50" charset="-128"/>
                <a:ea typeface="HGP創英角ｺﾞｼｯｸUB" pitchFamily="50" charset="-128"/>
              </a:rPr>
              <a:t>（</a:t>
            </a:r>
            <a:r>
              <a:rPr lang="en-US" altLang="ja-JP" sz="1000" dirty="0">
                <a:solidFill>
                  <a:schemeClr val="bg1"/>
                </a:solidFill>
                <a:latin typeface="Arial Black" panose="020B0A04020102020204" pitchFamily="34" charset="0"/>
                <a:ea typeface="HGP創英角ｺﾞｼｯｸUB" pitchFamily="50" charset="-128"/>
              </a:rPr>
              <a:t>Puskesmas</a:t>
            </a:r>
            <a:r>
              <a:rPr lang="ja-JP" altLang="en-US" sz="1000" dirty="0" err="1">
                <a:solidFill>
                  <a:schemeClr val="bg1"/>
                </a:solidFill>
                <a:latin typeface="HGP創英角ｺﾞｼｯｸUB" pitchFamily="50" charset="-128"/>
                <a:ea typeface="HGP創英角ｺﾞｼｯｸUB" pitchFamily="50" charset="-128"/>
              </a:rPr>
              <a:t>、</a:t>
            </a:r>
            <a:r>
              <a:rPr lang="ja-JP" altLang="en-US" sz="1000" dirty="0">
                <a:solidFill>
                  <a:schemeClr val="bg1"/>
                </a:solidFill>
                <a:latin typeface="HGP創英角ｺﾞｼｯｸUB" pitchFamily="50" charset="-128"/>
                <a:ea typeface="HGP創英角ｺﾞｼｯｸUB" pitchFamily="50" charset="-128"/>
              </a:rPr>
              <a:t>プスケスマス）</a:t>
            </a:r>
          </a:p>
        </p:txBody>
      </p:sp>
      <p:sp>
        <p:nvSpPr>
          <p:cNvPr id="14" name="Rectangle 13"/>
          <p:cNvSpPr>
            <a:spLocks noChangeArrowheads="1"/>
          </p:cNvSpPr>
          <p:nvPr/>
        </p:nvSpPr>
        <p:spPr bwMode="blackWhite">
          <a:xfrm>
            <a:off x="5025008" y="4869160"/>
            <a:ext cx="3816424" cy="288032"/>
          </a:xfrm>
          <a:prstGeom prst="round2SameRect">
            <a:avLst/>
          </a:prstGeom>
          <a:solidFill>
            <a:srgbClr val="3D6AA7"/>
          </a:solidFill>
          <a:ln w="12700">
            <a:noFill/>
            <a:round/>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100" dirty="0">
                <a:solidFill>
                  <a:schemeClr val="bg1"/>
                </a:solidFill>
                <a:latin typeface="Arial Black" panose="020B0A04020102020204" pitchFamily="34" charset="0"/>
                <a:ea typeface="HGP創英角ｺﾞｼｯｸUB" pitchFamily="50" charset="-128"/>
              </a:rPr>
              <a:t>村保健ポスト</a:t>
            </a:r>
            <a:r>
              <a:rPr lang="en-US" altLang="ja-JP" sz="1100" dirty="0">
                <a:solidFill>
                  <a:schemeClr val="bg1"/>
                </a:solidFill>
                <a:latin typeface="Arial Black" panose="020B0A04020102020204" pitchFamily="34" charset="0"/>
                <a:ea typeface="HGP創英角ｺﾞｼｯｸUB" pitchFamily="50" charset="-128"/>
              </a:rPr>
              <a:t> </a:t>
            </a:r>
            <a:r>
              <a:rPr lang="ja-JP" altLang="en-US" sz="1000" dirty="0">
                <a:solidFill>
                  <a:schemeClr val="bg1"/>
                </a:solidFill>
                <a:latin typeface="Arial Black" panose="020B0A04020102020204" pitchFamily="34" charset="0"/>
                <a:ea typeface="HGP創英角ｺﾞｼｯｸUB" pitchFamily="50" charset="-128"/>
              </a:rPr>
              <a:t>（</a:t>
            </a:r>
            <a:r>
              <a:rPr lang="en-US" altLang="ja-JP" sz="1000" dirty="0" err="1">
                <a:solidFill>
                  <a:schemeClr val="bg1"/>
                </a:solidFill>
                <a:latin typeface="Arial Black" panose="020B0A04020102020204" pitchFamily="34" charset="0"/>
                <a:ea typeface="HGP創英角ｺﾞｼｯｸUB" pitchFamily="50" charset="-128"/>
              </a:rPr>
              <a:t>Poskesdes</a:t>
            </a:r>
            <a:r>
              <a:rPr lang="ja-JP" altLang="en-US" sz="1000" dirty="0">
                <a:solidFill>
                  <a:schemeClr val="bg1"/>
                </a:solidFill>
                <a:latin typeface="Arial Black" panose="020B0A04020102020204" pitchFamily="34" charset="0"/>
                <a:ea typeface="HGP創英角ｺﾞｼｯｸUB" pitchFamily="50" charset="-128"/>
              </a:rPr>
              <a:t>）</a:t>
            </a:r>
            <a:r>
              <a:rPr lang="ja-JP" altLang="en-US" sz="1100" dirty="0">
                <a:solidFill>
                  <a:schemeClr val="bg1"/>
                </a:solidFill>
                <a:latin typeface="Arial Black" panose="020B0A04020102020204" pitchFamily="34" charset="0"/>
                <a:ea typeface="HGP創英角ｺﾞｼｯｸUB" pitchFamily="50" charset="-128"/>
              </a:rPr>
              <a:t>、統合保健ポスト </a:t>
            </a:r>
            <a:r>
              <a:rPr lang="ja-JP" altLang="en-US" sz="1000" dirty="0">
                <a:solidFill>
                  <a:schemeClr val="bg1"/>
                </a:solidFill>
                <a:latin typeface="Arial Black" panose="020B0A04020102020204" pitchFamily="34" charset="0"/>
                <a:ea typeface="HGP創英角ｺﾞｼｯｸUB" pitchFamily="50" charset="-128"/>
              </a:rPr>
              <a:t>（</a:t>
            </a:r>
            <a:r>
              <a:rPr lang="en-US" altLang="ja-JP" sz="1000" dirty="0" err="1">
                <a:solidFill>
                  <a:schemeClr val="bg1"/>
                </a:solidFill>
                <a:latin typeface="Arial Black" panose="020B0A04020102020204" pitchFamily="34" charset="0"/>
                <a:ea typeface="HGP創英角ｺﾞｼｯｸUB" pitchFamily="50" charset="-128"/>
              </a:rPr>
              <a:t>Posyandu</a:t>
            </a:r>
            <a:r>
              <a:rPr lang="ja-JP" altLang="en-US" sz="1000" dirty="0">
                <a:solidFill>
                  <a:schemeClr val="bg1"/>
                </a:solidFill>
                <a:latin typeface="Arial Black" panose="020B0A04020102020204" pitchFamily="34" charset="0"/>
                <a:ea typeface="HGP創英角ｺﾞｼｯｸUB" pitchFamily="50" charset="-128"/>
              </a:rPr>
              <a:t>）</a:t>
            </a:r>
          </a:p>
        </p:txBody>
      </p:sp>
      <p:sp>
        <p:nvSpPr>
          <p:cNvPr id="15" name="テキスト ボックス 39"/>
          <p:cNvSpPr txBox="1"/>
          <p:nvPr/>
        </p:nvSpPr>
        <p:spPr>
          <a:xfrm>
            <a:off x="1064568" y="5157192"/>
            <a:ext cx="3816424" cy="1296144"/>
          </a:xfrm>
          <a:prstGeom prst="round2SameRect">
            <a:avLst>
              <a:gd name="adj1" fmla="val 0"/>
              <a:gd name="adj2" fmla="val 4177"/>
            </a:avLst>
          </a:prstGeom>
          <a:solidFill>
            <a:srgbClr val="DDE6F3"/>
          </a:solidFill>
          <a:ln w="12700">
            <a:noFill/>
          </a:ln>
        </p:spPr>
        <p:txBody>
          <a:bodyPr wrap="square" lIns="90000" tIns="468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2238" indent="-122238"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初期医療の中心的役割を担っており、住民に対する予防活動、健康教育、治療、分娩等を実施。</a:t>
            </a:r>
          </a:p>
          <a:p>
            <a:pPr marL="122238" indent="-122238"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全国に</a:t>
            </a:r>
            <a:r>
              <a:rPr lang="en-US" altLang="ja-JP" sz="950" dirty="0">
                <a:solidFill>
                  <a:srgbClr val="000000"/>
                </a:solidFill>
                <a:ea typeface="ＭＳ Ｐゴシック" charset="-128"/>
                <a:cs typeface="Arial" pitchFamily="34" charset="0"/>
              </a:rPr>
              <a:t>9,655</a:t>
            </a:r>
            <a:r>
              <a:rPr lang="ja-JP" altLang="en-US" sz="950" dirty="0">
                <a:solidFill>
                  <a:srgbClr val="000000"/>
                </a:solidFill>
                <a:ea typeface="ＭＳ Ｐゴシック" charset="-128"/>
                <a:cs typeface="Arial" pitchFamily="34" charset="0"/>
              </a:rPr>
              <a:t>施設（</a:t>
            </a:r>
            <a:r>
              <a:rPr lang="en-US" altLang="ja-JP" sz="950" dirty="0">
                <a:solidFill>
                  <a:srgbClr val="000000"/>
                </a:solidFill>
                <a:ea typeface="ＭＳ Ｐゴシック" charset="-128"/>
                <a:cs typeface="Arial" pitchFamily="34" charset="0"/>
              </a:rPr>
              <a:t>10</a:t>
            </a:r>
            <a:r>
              <a:rPr lang="ja-JP" altLang="en-US" sz="950" dirty="0">
                <a:solidFill>
                  <a:srgbClr val="000000"/>
                </a:solidFill>
                <a:ea typeface="ＭＳ Ｐゴシック" charset="-128"/>
                <a:cs typeface="Arial" pitchFamily="34" charset="0"/>
              </a:rPr>
              <a:t>万人当たり</a:t>
            </a:r>
            <a:r>
              <a:rPr lang="en-US" altLang="ja-JP" sz="950" dirty="0">
                <a:solidFill>
                  <a:srgbClr val="000000"/>
                </a:solidFill>
                <a:ea typeface="ＭＳ Ｐゴシック" charset="-128"/>
                <a:cs typeface="Arial" pitchFamily="34" charset="0"/>
              </a:rPr>
              <a:t>3.89</a:t>
            </a:r>
            <a:r>
              <a:rPr lang="ja-JP" altLang="en-US" sz="950" dirty="0">
                <a:solidFill>
                  <a:srgbClr val="000000"/>
                </a:solidFill>
                <a:ea typeface="ＭＳ Ｐゴシック" charset="-128"/>
                <a:cs typeface="Arial" pitchFamily="34" charset="0"/>
              </a:rPr>
              <a:t>施設）ある。</a:t>
            </a:r>
            <a:endParaRPr lang="en-US" altLang="ja-JP" sz="950" dirty="0">
              <a:solidFill>
                <a:srgbClr val="000000"/>
              </a:solidFill>
              <a:ea typeface="ＭＳ Ｐゴシック" charset="-128"/>
              <a:cs typeface="Arial" pitchFamily="34" charset="0"/>
            </a:endParaRPr>
          </a:p>
          <a:p>
            <a:pPr marL="122238" indent="-122238"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全体の</a:t>
            </a:r>
            <a:r>
              <a:rPr lang="en-US" altLang="ja-JP" sz="950" dirty="0">
                <a:solidFill>
                  <a:srgbClr val="000000"/>
                </a:solidFill>
                <a:ea typeface="ＭＳ Ｐゴシック" charset="-128"/>
                <a:cs typeface="Arial" pitchFamily="34" charset="0"/>
              </a:rPr>
              <a:t>34.4%</a:t>
            </a:r>
            <a:r>
              <a:rPr lang="ja-JP" altLang="en-US" sz="950" dirty="0">
                <a:solidFill>
                  <a:srgbClr val="000000"/>
                </a:solidFill>
                <a:ea typeface="ＭＳ Ｐゴシック" charset="-128"/>
                <a:cs typeface="Arial" pitchFamily="34" charset="0"/>
              </a:rPr>
              <a:t>は有床の保健所。</a:t>
            </a:r>
          </a:p>
          <a:p>
            <a:pPr marL="122238" indent="-122238"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医療従事者として医師（</a:t>
            </a:r>
            <a:r>
              <a:rPr lang="en-US" altLang="ja-JP" sz="950" dirty="0">
                <a:solidFill>
                  <a:srgbClr val="000000"/>
                </a:solidFill>
                <a:ea typeface="ＭＳ Ｐゴシック" charset="-128"/>
                <a:cs typeface="Arial" pitchFamily="34" charset="0"/>
              </a:rPr>
              <a:t>1</a:t>
            </a:r>
            <a:r>
              <a:rPr lang="ja-JP" altLang="en-US" sz="950" dirty="0">
                <a:solidFill>
                  <a:srgbClr val="000000"/>
                </a:solidFill>
                <a:ea typeface="ＭＳ Ｐゴシック" charset="-128"/>
                <a:cs typeface="Arial" pitchFamily="34" charset="0"/>
              </a:rPr>
              <a:t>施設当たり</a:t>
            </a:r>
            <a:r>
              <a:rPr lang="en-US" altLang="ja-JP" sz="950" dirty="0">
                <a:solidFill>
                  <a:srgbClr val="000000"/>
                </a:solidFill>
                <a:ea typeface="ＭＳ Ｐゴシック" charset="-128"/>
                <a:cs typeface="Arial" pitchFamily="34" charset="0"/>
              </a:rPr>
              <a:t>1.84</a:t>
            </a:r>
            <a:r>
              <a:rPr lang="ja-JP" altLang="en-US" sz="950" dirty="0">
                <a:solidFill>
                  <a:srgbClr val="000000"/>
                </a:solidFill>
                <a:ea typeface="ＭＳ Ｐゴシック" charset="-128"/>
                <a:cs typeface="Arial" pitchFamily="34" charset="0"/>
              </a:rPr>
              <a:t>人）、看護師（</a:t>
            </a:r>
            <a:r>
              <a:rPr lang="en-US" altLang="ja-JP" sz="950" dirty="0">
                <a:solidFill>
                  <a:srgbClr val="000000"/>
                </a:solidFill>
                <a:ea typeface="ＭＳ Ｐゴシック" charset="-128"/>
                <a:cs typeface="Arial" pitchFamily="34" charset="0"/>
              </a:rPr>
              <a:t>1</a:t>
            </a:r>
            <a:r>
              <a:rPr lang="ja-JP" altLang="en-US" sz="950" dirty="0">
                <a:solidFill>
                  <a:srgbClr val="000000"/>
                </a:solidFill>
                <a:ea typeface="ＭＳ Ｐゴシック" charset="-128"/>
                <a:cs typeface="Arial" pitchFamily="34" charset="0"/>
              </a:rPr>
              <a:t>施設当たり</a:t>
            </a:r>
            <a:r>
              <a:rPr lang="en-US" altLang="ja-JP" sz="950" dirty="0">
                <a:solidFill>
                  <a:srgbClr val="000000"/>
                </a:solidFill>
                <a:ea typeface="ＭＳ Ｐゴシック" charset="-128"/>
                <a:cs typeface="Arial" pitchFamily="34" charset="0"/>
              </a:rPr>
              <a:t>11.99</a:t>
            </a:r>
            <a:r>
              <a:rPr lang="ja-JP" altLang="en-US" sz="950" dirty="0">
                <a:solidFill>
                  <a:srgbClr val="000000"/>
                </a:solidFill>
                <a:ea typeface="ＭＳ Ｐゴシック" charset="-128"/>
                <a:cs typeface="Arial" pitchFamily="34" charset="0"/>
              </a:rPr>
              <a:t>人）、助産師（</a:t>
            </a:r>
            <a:r>
              <a:rPr lang="en-US" altLang="ja-JP" sz="950" dirty="0">
                <a:solidFill>
                  <a:srgbClr val="000000"/>
                </a:solidFill>
                <a:ea typeface="ＭＳ Ｐゴシック" charset="-128"/>
                <a:cs typeface="Arial" pitchFamily="34" charset="0"/>
              </a:rPr>
              <a:t>1</a:t>
            </a:r>
            <a:r>
              <a:rPr lang="ja-JP" altLang="en-US" sz="950" dirty="0">
                <a:solidFill>
                  <a:srgbClr val="000000"/>
                </a:solidFill>
                <a:ea typeface="ＭＳ Ｐゴシック" charset="-128"/>
                <a:cs typeface="Arial" pitchFamily="34" charset="0"/>
              </a:rPr>
              <a:t>施設当たり</a:t>
            </a:r>
            <a:r>
              <a:rPr lang="en-US" altLang="ja-JP" sz="950" dirty="0">
                <a:solidFill>
                  <a:srgbClr val="000000"/>
                </a:solidFill>
                <a:ea typeface="ＭＳ Ｐゴシック" charset="-128"/>
                <a:cs typeface="Arial" pitchFamily="34" charset="0"/>
              </a:rPr>
              <a:t>10.58</a:t>
            </a:r>
            <a:r>
              <a:rPr lang="ja-JP" altLang="en-US" sz="950" dirty="0">
                <a:solidFill>
                  <a:srgbClr val="000000"/>
                </a:solidFill>
                <a:ea typeface="ＭＳ Ｐゴシック" charset="-128"/>
                <a:cs typeface="Arial" pitchFamily="34" charset="0"/>
              </a:rPr>
              <a:t>人）等が配置されている。</a:t>
            </a:r>
          </a:p>
        </p:txBody>
      </p:sp>
      <p:sp>
        <p:nvSpPr>
          <p:cNvPr id="16" name="テキスト ボックス 39"/>
          <p:cNvSpPr txBox="1"/>
          <p:nvPr/>
        </p:nvSpPr>
        <p:spPr>
          <a:xfrm>
            <a:off x="5025008" y="5157192"/>
            <a:ext cx="3816424" cy="1296144"/>
          </a:xfrm>
          <a:prstGeom prst="round2SameRect">
            <a:avLst>
              <a:gd name="adj1" fmla="val 0"/>
              <a:gd name="adj2" fmla="val 3133"/>
            </a:avLst>
          </a:prstGeom>
          <a:solidFill>
            <a:srgbClr val="DDE6F3"/>
          </a:solidFill>
          <a:ln w="12700">
            <a:noFill/>
          </a:ln>
        </p:spPr>
        <p:txBody>
          <a:bodyPr wrap="square" lIns="90000" tIns="468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2238" indent="-122238"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コミュニティー運営の保健施設を強化するために、保健サービスのインフラを備えた村保健ポストを村レベルで整備する政策があり、全国に</a:t>
            </a:r>
            <a:r>
              <a:rPr lang="en-US" altLang="ja-JP" sz="950" dirty="0">
                <a:solidFill>
                  <a:srgbClr val="000000"/>
                </a:solidFill>
                <a:ea typeface="ＭＳ Ｐゴシック" charset="-128"/>
                <a:cs typeface="Arial" pitchFamily="34" charset="0"/>
              </a:rPr>
              <a:t>54,731</a:t>
            </a:r>
            <a:r>
              <a:rPr lang="ja-JP" altLang="en-US" sz="950" dirty="0">
                <a:solidFill>
                  <a:srgbClr val="000000"/>
                </a:solidFill>
                <a:ea typeface="ＭＳ Ｐゴシック" charset="-128"/>
                <a:cs typeface="Arial" pitchFamily="34" charset="0"/>
              </a:rPr>
              <a:t>施設ある。</a:t>
            </a:r>
            <a:endParaRPr lang="en-US" altLang="ja-JP" sz="950" dirty="0">
              <a:solidFill>
                <a:srgbClr val="000000"/>
              </a:solidFill>
              <a:ea typeface="ＭＳ Ｐゴシック" charset="-128"/>
              <a:cs typeface="Arial" pitchFamily="34" charset="0"/>
            </a:endParaRPr>
          </a:p>
          <a:p>
            <a:pPr marL="122238" indent="-122238" algn="just" fontAlgn="ctr" hangingPunct="0">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統合保健ポストは、村レベルで運営される簡易保健施設またはその活動を意味する。月</a:t>
            </a:r>
            <a:r>
              <a:rPr lang="en-US" altLang="ja-JP" sz="950" dirty="0">
                <a:solidFill>
                  <a:srgbClr val="000000"/>
                </a:solidFill>
                <a:ea typeface="ＭＳ Ｐゴシック" charset="-128"/>
                <a:cs typeface="Arial" pitchFamily="34" charset="0"/>
              </a:rPr>
              <a:t>1</a:t>
            </a:r>
            <a:r>
              <a:rPr lang="ja-JP" altLang="en-US" sz="950" dirty="0">
                <a:solidFill>
                  <a:srgbClr val="000000"/>
                </a:solidFill>
                <a:ea typeface="ＭＳ Ｐゴシック" charset="-128"/>
                <a:cs typeface="Arial" pitchFamily="34" charset="0"/>
              </a:rPr>
              <a:t>回活動を行い、母子保健、家族計画、栄養発達、予防接種、下痢対策に関する保健サービスを実施している。全国に</a:t>
            </a:r>
            <a:r>
              <a:rPr lang="en-US" altLang="ja-JP" sz="950" dirty="0">
                <a:solidFill>
                  <a:srgbClr val="000000"/>
                </a:solidFill>
                <a:ea typeface="ＭＳ Ｐゴシック" charset="-128"/>
                <a:cs typeface="Arial" pitchFamily="34" charset="0"/>
              </a:rPr>
              <a:t>280,225</a:t>
            </a:r>
            <a:r>
              <a:rPr lang="ja-JP" altLang="en-US" sz="950" dirty="0">
                <a:solidFill>
                  <a:srgbClr val="000000"/>
                </a:solidFill>
                <a:ea typeface="ＭＳ Ｐゴシック" charset="-128"/>
                <a:cs typeface="Arial" pitchFamily="34" charset="0"/>
              </a:rPr>
              <a:t>施設（村当たり</a:t>
            </a:r>
            <a:r>
              <a:rPr lang="en-US" altLang="ja-JP" sz="950" dirty="0">
                <a:solidFill>
                  <a:srgbClr val="000000"/>
                </a:solidFill>
                <a:ea typeface="ＭＳ Ｐゴシック" charset="-128"/>
                <a:cs typeface="Arial" pitchFamily="34" charset="0"/>
              </a:rPr>
              <a:t>3.35</a:t>
            </a:r>
            <a:r>
              <a:rPr lang="ja-JP" altLang="en-US" sz="950" dirty="0">
                <a:solidFill>
                  <a:srgbClr val="000000"/>
                </a:solidFill>
                <a:ea typeface="ＭＳ Ｐゴシック" charset="-128"/>
                <a:cs typeface="Arial" pitchFamily="34" charset="0"/>
              </a:rPr>
              <a:t>施設）ある。</a:t>
            </a:r>
          </a:p>
        </p:txBody>
      </p:sp>
      <p:sp>
        <p:nvSpPr>
          <p:cNvPr id="17" name="フリーフォーム 16"/>
          <p:cNvSpPr/>
          <p:nvPr/>
        </p:nvSpPr>
        <p:spPr>
          <a:xfrm>
            <a:off x="6878693" y="2739774"/>
            <a:ext cx="234547" cy="791967"/>
          </a:xfrm>
          <a:custGeom>
            <a:avLst/>
            <a:gdLst>
              <a:gd name="connsiteX0" fmla="*/ 0 w 400594"/>
              <a:gd name="connsiteY0" fmla="*/ 0 h 801188"/>
              <a:gd name="connsiteX1" fmla="*/ 400594 w 400594"/>
              <a:gd name="connsiteY1" fmla="*/ 0 h 801188"/>
              <a:gd name="connsiteX2" fmla="*/ 400594 w 400594"/>
              <a:gd name="connsiteY2" fmla="*/ 801188 h 801188"/>
              <a:gd name="connsiteX3" fmla="*/ 60960 w 400594"/>
              <a:gd name="connsiteY3" fmla="*/ 801188 h 801188"/>
              <a:gd name="connsiteX0" fmla="*/ 8096 w 408690"/>
              <a:gd name="connsiteY0" fmla="*/ 0 h 803569"/>
              <a:gd name="connsiteX1" fmla="*/ 408690 w 408690"/>
              <a:gd name="connsiteY1" fmla="*/ 0 h 803569"/>
              <a:gd name="connsiteX2" fmla="*/ 408690 w 408690"/>
              <a:gd name="connsiteY2" fmla="*/ 801188 h 803569"/>
              <a:gd name="connsiteX3" fmla="*/ 0 w 408690"/>
              <a:gd name="connsiteY3" fmla="*/ 803569 h 803569"/>
            </a:gdLst>
            <a:ahLst/>
            <a:cxnLst>
              <a:cxn ang="0">
                <a:pos x="connsiteX0" y="connsiteY0"/>
              </a:cxn>
              <a:cxn ang="0">
                <a:pos x="connsiteX1" y="connsiteY1"/>
              </a:cxn>
              <a:cxn ang="0">
                <a:pos x="connsiteX2" y="connsiteY2"/>
              </a:cxn>
              <a:cxn ang="0">
                <a:pos x="connsiteX3" y="connsiteY3"/>
              </a:cxn>
            </a:cxnLst>
            <a:rect l="l" t="t" r="r" b="b"/>
            <a:pathLst>
              <a:path w="408690" h="803569">
                <a:moveTo>
                  <a:pt x="8096" y="0"/>
                </a:moveTo>
                <a:lnTo>
                  <a:pt x="408690" y="0"/>
                </a:lnTo>
                <a:lnTo>
                  <a:pt x="408690" y="801188"/>
                </a:lnTo>
                <a:lnTo>
                  <a:pt x="0" y="803569"/>
                </a:lnTo>
              </a:path>
            </a:pathLst>
          </a:custGeom>
          <a:gradFill flip="none" rotWithShape="1">
            <a:gsLst>
              <a:gs pos="0">
                <a:srgbClr val="CCDAEC"/>
              </a:gs>
              <a:gs pos="47000">
                <a:schemeClr val="bg1"/>
              </a:gs>
            </a:gsLst>
            <a:lin ang="10800000" scaled="1"/>
            <a:tileRect/>
          </a:gradFill>
          <a:ln w="9525" cmpd="sng">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113240" y="2739774"/>
            <a:ext cx="1512169" cy="779894"/>
          </a:xfrm>
          <a:prstGeom prst="rect">
            <a:avLst/>
          </a:prstGeom>
        </p:spPr>
        <p:txBody>
          <a:bodyPr wrap="square" rIns="72000" anchor="ctr" anchorCtr="0">
            <a:noAutofit/>
          </a:bodyPr>
          <a:lstStyle/>
          <a:p>
            <a:pPr marL="0" lvl="1" algn="just"/>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2次医療の提供が可能な</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医療</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機関</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はA</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B</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クラス</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に</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限定されるが、</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これらは</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一部</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の</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都市</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部</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に</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集中している。</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7185248" y="3573016"/>
            <a:ext cx="1368152" cy="792088"/>
          </a:xfrm>
          <a:prstGeom prst="roundRect">
            <a:avLst>
              <a:gd name="adj" fmla="val 8436"/>
            </a:avLst>
          </a:prstGeom>
          <a:solidFill>
            <a:srgbClr val="F1DB9D"/>
          </a:solidFill>
        </p:spPr>
        <p:txBody>
          <a:bodyPr wrap="square" lIns="72000" rIns="72000" anchor="ctr">
            <a:noAutofit/>
          </a:bodyPr>
          <a:lstStyle/>
          <a:p>
            <a:pPr marL="0" lvl="1" algn="just" fontAlgn="ctr">
              <a:lnSpc>
                <a:spcPct val="114000"/>
              </a:lnSpc>
            </a:pP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これら4つのクラスに分類されない病院も</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843</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施設（</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53</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775</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床）ある。</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インドネシア保健省「</a:t>
            </a:r>
            <a:r>
              <a:rPr kumimoji="0" lang="en-US" altLang="ja-JP" sz="800" dirty="0" bmk=""/>
              <a:t>Indonesia Health Profile 2015</a:t>
            </a:r>
            <a:r>
              <a:rPr kumimoji="0" lang="ja-JP" altLang="en-US" sz="800" dirty="0" bmk=""/>
              <a:t>」、経済産業省「インドネシアがん化学療法センター実証調査事業報告書」（</a:t>
            </a:r>
            <a:r>
              <a:rPr kumimoji="0" lang="en-US" altLang="ja-JP" sz="800" dirty="0" bmk=""/>
              <a:t>2015</a:t>
            </a:r>
            <a:r>
              <a:rPr kumimoji="0" lang="ja-JP" altLang="en-US" sz="800" dirty="0" bmk=""/>
              <a:t>）、</a:t>
            </a:r>
            <a:br>
              <a:rPr kumimoji="0" lang="en-US" altLang="ja-JP" sz="800" dirty="0" bmk=""/>
            </a:br>
            <a:r>
              <a:rPr kumimoji="0" lang="ja-JP" altLang="en-US" sz="800" dirty="0" bmk=""/>
              <a:t>厚生労働省「</a:t>
            </a:r>
            <a:r>
              <a:rPr kumimoji="0" lang="en-US" altLang="ja-JP" sz="800" dirty="0" bmk=""/>
              <a:t>2014</a:t>
            </a:r>
            <a:r>
              <a:rPr kumimoji="0" lang="ja-JP" altLang="en-US" sz="800" dirty="0" bmk=""/>
              <a:t>海外情勢報告：第</a:t>
            </a:r>
            <a:r>
              <a:rPr kumimoji="0" lang="en-US" altLang="ja-JP" sz="800" dirty="0" bmk=""/>
              <a:t>2</a:t>
            </a:r>
            <a:r>
              <a:rPr kumimoji="0" lang="ja-JP" altLang="en-US" sz="800" dirty="0" bmk=""/>
              <a:t>節インドネシア共和国」</a:t>
            </a:r>
            <a:endParaRPr kumimoji="0" lang="en-US" altLang="ja-JP" sz="800" dirty="0" bmk=""/>
          </a:p>
        </p:txBody>
      </p:sp>
    </p:spTree>
    <p:extLst>
      <p:ext uri="{BB962C8B-B14F-4D97-AF65-F5344CB8AC3E}">
        <p14:creationId xmlns:p14="http://schemas.microsoft.com/office/powerpoint/2010/main" val="3385830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インドネシア／医療関連／医療・公衆衛生</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3" name="テキスト プレースホルダー 1"/>
          <p:cNvSpPr txBox="1">
            <a:spLocks/>
          </p:cNvSpPr>
          <p:nvPr/>
        </p:nvSpPr>
        <p:spPr>
          <a:xfrm>
            <a:off x="199710" y="1124745"/>
            <a:ext cx="9505950" cy="499624"/>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hangingPunct="0"/>
            <a:r>
              <a:rPr lang="en-US" altLang="ja-JP" spc="-20" dirty="0"/>
              <a:t>RSU </a:t>
            </a:r>
            <a:r>
              <a:rPr lang="en-US" altLang="ja-JP" spc="-20" dirty="0" err="1"/>
              <a:t>Dr</a:t>
            </a:r>
            <a:r>
              <a:rPr lang="en-US" altLang="ja-JP" spc="-20" dirty="0"/>
              <a:t> </a:t>
            </a:r>
            <a:r>
              <a:rPr lang="en-US" altLang="ja-JP" spc="-20" dirty="0" err="1"/>
              <a:t>Cipto</a:t>
            </a:r>
            <a:r>
              <a:rPr lang="en-US" altLang="ja-JP" spc="-20" dirty="0"/>
              <a:t> </a:t>
            </a:r>
            <a:r>
              <a:rPr lang="en-US" altLang="ja-JP" spc="-20" dirty="0" err="1"/>
              <a:t>Mangunkusumo</a:t>
            </a:r>
            <a:r>
              <a:rPr lang="en-US" altLang="ja-JP" spc="-20" dirty="0"/>
              <a:t> Hospital</a:t>
            </a:r>
            <a:r>
              <a:rPr lang="ja-JP" altLang="en-US" spc="-20" dirty="0"/>
              <a:t>（国立チプト・マングンクスモ病院）が、国立病院の中でも最大級の病院となっている。</a:t>
            </a:r>
          </a:p>
          <a:p>
            <a:pPr hangingPunct="0"/>
            <a:r>
              <a:rPr lang="ja-JP" altLang="en-US" dirty="0"/>
              <a:t>ジャカルタ特別州には、チプト病院を含め、</a:t>
            </a:r>
            <a:r>
              <a:rPr lang="en-US" altLang="ja-JP" dirty="0"/>
              <a:t>5</a:t>
            </a:r>
            <a:r>
              <a:rPr lang="ja-JP" altLang="en-US" dirty="0" err="1"/>
              <a:t>つの</a:t>
            </a:r>
            <a:r>
              <a:rPr lang="en-US" altLang="ja-JP" dirty="0"/>
              <a:t>A</a:t>
            </a:r>
            <a:r>
              <a:rPr lang="ja-JP" altLang="en-US" dirty="0"/>
              <a:t>クラス国立病院が存在する。</a:t>
            </a:r>
          </a:p>
        </p:txBody>
      </p:sp>
      <p:sp>
        <p:nvSpPr>
          <p:cNvPr id="14" name="Rectangle 6"/>
          <p:cNvSpPr>
            <a:spLocks noChangeArrowheads="1"/>
          </p:cNvSpPr>
          <p:nvPr/>
        </p:nvSpPr>
        <p:spPr bwMode="auto">
          <a:xfrm>
            <a:off x="200472" y="1607716"/>
            <a:ext cx="95050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56751775"/>
              </p:ext>
            </p:extLst>
          </p:nvPr>
        </p:nvGraphicFramePr>
        <p:xfrm>
          <a:off x="200472" y="1906411"/>
          <a:ext cx="9505053" cy="4177740"/>
        </p:xfrm>
        <a:graphic>
          <a:graphicData uri="http://schemas.openxmlformats.org/drawingml/2006/table">
            <a:tbl>
              <a:tblPr firstRow="1" bandRow="1">
                <a:tableStyleId>{5C22544A-7EE6-4342-B048-85BDC9FD1C3A}</a:tableStyleId>
              </a:tblPr>
              <a:tblGrid>
                <a:gridCol w="1790050">
                  <a:extLst>
                    <a:ext uri="{9D8B030D-6E8A-4147-A177-3AD203B41FA5}">
                      <a16:colId xmlns:a16="http://schemas.microsoft.com/office/drawing/2014/main" val="20000"/>
                    </a:ext>
                  </a:extLst>
                </a:gridCol>
                <a:gridCol w="2962841">
                  <a:extLst>
                    <a:ext uri="{9D8B030D-6E8A-4147-A177-3AD203B41FA5}">
                      <a16:colId xmlns:a16="http://schemas.microsoft.com/office/drawing/2014/main" val="20001"/>
                    </a:ext>
                  </a:extLst>
                </a:gridCol>
                <a:gridCol w="678258">
                  <a:extLst>
                    <a:ext uri="{9D8B030D-6E8A-4147-A177-3AD203B41FA5}">
                      <a16:colId xmlns:a16="http://schemas.microsoft.com/office/drawing/2014/main" val="20002"/>
                    </a:ext>
                  </a:extLst>
                </a:gridCol>
                <a:gridCol w="678984">
                  <a:extLst>
                    <a:ext uri="{9D8B030D-6E8A-4147-A177-3AD203B41FA5}">
                      <a16:colId xmlns:a16="http://schemas.microsoft.com/office/drawing/2014/main" val="20003"/>
                    </a:ext>
                  </a:extLst>
                </a:gridCol>
                <a:gridCol w="678984">
                  <a:extLst>
                    <a:ext uri="{9D8B030D-6E8A-4147-A177-3AD203B41FA5}">
                      <a16:colId xmlns:a16="http://schemas.microsoft.com/office/drawing/2014/main" val="20004"/>
                    </a:ext>
                  </a:extLst>
                </a:gridCol>
                <a:gridCol w="678984">
                  <a:extLst>
                    <a:ext uri="{9D8B030D-6E8A-4147-A177-3AD203B41FA5}">
                      <a16:colId xmlns:a16="http://schemas.microsoft.com/office/drawing/2014/main" val="20005"/>
                    </a:ext>
                  </a:extLst>
                </a:gridCol>
                <a:gridCol w="678984">
                  <a:extLst>
                    <a:ext uri="{9D8B030D-6E8A-4147-A177-3AD203B41FA5}">
                      <a16:colId xmlns:a16="http://schemas.microsoft.com/office/drawing/2014/main" val="20006"/>
                    </a:ext>
                  </a:extLst>
                </a:gridCol>
                <a:gridCol w="678984">
                  <a:extLst>
                    <a:ext uri="{9D8B030D-6E8A-4147-A177-3AD203B41FA5}">
                      <a16:colId xmlns:a16="http://schemas.microsoft.com/office/drawing/2014/main" val="2195859356"/>
                    </a:ext>
                  </a:extLst>
                </a:gridCol>
                <a:gridCol w="678984">
                  <a:extLst>
                    <a:ext uri="{9D8B030D-6E8A-4147-A177-3AD203B41FA5}">
                      <a16:colId xmlns:a16="http://schemas.microsoft.com/office/drawing/2014/main" val="2128142017"/>
                    </a:ext>
                  </a:extLst>
                </a:gridCol>
              </a:tblGrid>
              <a:tr h="432000">
                <a:tc>
                  <a:txBody>
                    <a:bodyPr/>
                    <a:lstStyle/>
                    <a:p>
                      <a:pPr algn="ctr" fontAlgn="ctr" hangingPunct="0">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br>
                        <a:rPr lang="en-US" altLang="ja-JP" sz="1000" b="0" kern="0" dirty="0">
                          <a:effectLst/>
                          <a:latin typeface="HGP創英角ｺﾞｼｯｸUB" panose="020B0900000000000000" pitchFamily="50" charset="-128"/>
                          <a:ea typeface="HGP創英角ｺﾞｼｯｸUB" panose="020B0900000000000000" pitchFamily="50" charset="-128"/>
                        </a:rPr>
                      </a:br>
                      <a:r>
                        <a:rPr lang="ja-JP" altLang="en-US" sz="1000" b="0" kern="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l" fontAlgn="ctr" hangingPunct="0">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Dr</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Cipto</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Mangunkusumo</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hangingPunct="0">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クラスの国立病院。インドネシア大学に隣接して設置されたティーチングホスピタルである。日本・インドネシア双方の学会・大学・企業が協力し、</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年に日本式内視鏡トレーニングセンターが開設された。</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認証</a:t>
                      </a:r>
                      <a:r>
                        <a:rPr lang="en-US" altLang="ja-JP" sz="950" kern="0" baseline="3000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を取得している。</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24</a:t>
                      </a:r>
                      <a:r>
                        <a:rPr lang="ja-JP" altLang="en-US" sz="1000" kern="10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1000" kern="10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11</a:t>
                      </a:r>
                      <a:r>
                        <a:rPr lang="ja-JP" altLang="en-US" sz="1000" kern="100">
                          <a:effectLst/>
                          <a:latin typeface="Arial" panose="020B0604020202020204" pitchFamily="34" charset="0"/>
                          <a:ea typeface="ＭＳ Ｐゴシック" panose="020B0600070205080204" pitchFamily="50" charset="-128"/>
                          <a:cs typeface="Arial" panose="020B0604020202020204" pitchFamily="34" charset="0"/>
                        </a:rPr>
                        <a:t>クリニック</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855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5,412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180,000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algn="l" fontAlgn="ctr" hangingPunct="0">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RSUP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Persahabatan</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hangingPunct="0">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クラスの国立病院。総合病院だが、特に呼吸器疾患について専門としている。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による支援実績あり。</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2,192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715,119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383,755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331,364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pPr algn="l" fontAlgn="ctr" hangingPunct="0">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 PAD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Gatot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Soebroto</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クラスの国立病院。陸軍中央病院。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1936</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月にオランダ政府によって建設</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845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1,093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algn="l" fontAlgn="ctr" hangingPunct="0">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RSUP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Fatmawati</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hangingPunct="0">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kern="100" dirty="0">
                          <a:effectLst/>
                          <a:latin typeface="+mn-lt"/>
                          <a:ea typeface="+mn-ea"/>
                          <a:cs typeface="Times New Roman" panose="02020603050405020304" pitchFamily="18" charset="0"/>
                        </a:rPr>
                        <a:t>A</a:t>
                      </a:r>
                      <a:r>
                        <a:rPr lang="ja-JP" altLang="en-US" sz="1000" kern="100" dirty="0">
                          <a:effectLst/>
                          <a:latin typeface="+mn-lt"/>
                          <a:ea typeface="+mn-ea"/>
                          <a:cs typeface="Times New Roman" panose="02020603050405020304" pitchFamily="18" charset="0"/>
                        </a:rPr>
                        <a:t>クラスの国立病院。</a:t>
                      </a:r>
                      <a:endParaRPr lang="ja-JP" altLang="ja-JP" sz="1000" kern="100" dirty="0">
                        <a:effectLst/>
                        <a:latin typeface="+mn-lt"/>
                        <a:ea typeface="+mn-ea"/>
                        <a:cs typeface="Times New Roman" panose="02020603050405020304" pitchFamily="18"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340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2,345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329,211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6000">
                <a:tc>
                  <a:txBody>
                    <a:bodyPr/>
                    <a:lstStyle/>
                    <a:p>
                      <a:pPr algn="l" fontAlgn="ctr" hangingPunct="0">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Bhayabgkara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Tk.IR</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SAID SUKANTO</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kern="100" dirty="0">
                          <a:effectLst/>
                          <a:latin typeface="+mn-lt"/>
                          <a:ea typeface="+mn-ea"/>
                          <a:cs typeface="Times New Roman" panose="02020603050405020304" pitchFamily="18" charset="0"/>
                        </a:rPr>
                        <a:t>A</a:t>
                      </a:r>
                      <a:r>
                        <a:rPr lang="ja-JP" altLang="en-US" sz="1000" kern="100" dirty="0">
                          <a:effectLst/>
                          <a:latin typeface="+mn-lt"/>
                          <a:ea typeface="+mn-ea"/>
                          <a:cs typeface="Times New Roman" panose="02020603050405020304" pitchFamily="18" charset="0"/>
                        </a:rPr>
                        <a:t>クラスの国立病院。</a:t>
                      </a:r>
                      <a:endParaRPr lang="ja-JP" altLang="ja-JP" sz="1000" kern="100" dirty="0">
                        <a:effectLst/>
                        <a:latin typeface="+mn-lt"/>
                        <a:ea typeface="+mn-ea"/>
                        <a:cs typeface="Times New Roman" panose="02020603050405020304" pitchFamily="18"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1,118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1,378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76000">
                <a:tc>
                  <a:txBody>
                    <a:bodyPr/>
                    <a:lstStyle/>
                    <a:p>
                      <a:pPr marL="0" algn="l" defTabSz="914400" rtl="0" eaLnBrk="1" fontAlgn="ctr" latinLnBrk="0" hangingPunct="0">
                        <a:spcAft>
                          <a:spcPts val="0"/>
                        </a:spcAft>
                      </a:pP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RSUD </a:t>
                      </a:r>
                      <a:r>
                        <a:rPr kumimoji="1"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Soetomo</a:t>
                      </a:r>
                      <a:b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（東ジャワ州）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州都スラバヤにある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クラスの州立病院。東ジャワ州最大の病床数となっている。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の無償資金協力により救急医療棟の建設や医療機器の導入を行った。</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1,444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7,477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580,543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471,650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52,962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pPr marL="0" algn="l" defTabSz="914400" rtl="0" eaLnBrk="1" fontAlgn="ctr" latinLnBrk="0" hangingPunct="0">
                        <a:spcAft>
                          <a:spcPts val="0"/>
                        </a:spcAft>
                      </a:pP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RSJ Dr. H. </a:t>
                      </a:r>
                      <a:r>
                        <a:rPr kumimoji="1"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Marzoeki</a:t>
                      </a: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Mahdi</a:t>
                      </a:r>
                      <a:b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（西ジャワ州）</a:t>
                      </a: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ボゴールにある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クラスの州立病院。西ジャワ州最大の病床数となっている。</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601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924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78,292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72,223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6,069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テキスト ボックス 15"/>
          <p:cNvSpPr txBox="1"/>
          <p:nvPr/>
        </p:nvSpPr>
        <p:spPr>
          <a:xfrm>
            <a:off x="200472" y="6381328"/>
            <a:ext cx="9361040" cy="369332"/>
          </a:xfrm>
          <a:prstGeom prst="rect">
            <a:avLst/>
          </a:prstGeom>
          <a:noFill/>
        </p:spPr>
        <p:txBody>
          <a:bodyPr wrap="square" lIns="0" tIns="0" rIns="0" bIns="0" rtlCol="0">
            <a:spAutoFit/>
          </a:bodyPr>
          <a:lstStyle/>
          <a:p>
            <a:pPr marL="361950" indent="-361950"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cs typeface="Times New Roman" panose="02020603050405020304" pitchFamily="18" charset="0"/>
              </a:rPr>
              <a:t>NRI</a:t>
            </a:r>
            <a:r>
              <a:rPr kumimoji="0" lang="ja-JP" altLang="en-US" sz="800" dirty="0" bmk="">
                <a:cs typeface="Times New Roman" panose="02020603050405020304" pitchFamily="18" charset="0"/>
              </a:rPr>
              <a:t>「平成</a:t>
            </a:r>
            <a:r>
              <a:rPr kumimoji="0" lang="en-US" altLang="ja-JP" sz="800" dirty="0" bmk="">
                <a:cs typeface="Times New Roman" panose="02020603050405020304" pitchFamily="18" charset="0"/>
              </a:rPr>
              <a:t>26</a:t>
            </a:r>
            <a:r>
              <a:rPr kumimoji="0" lang="ja-JP" altLang="en-US" sz="800" dirty="0" bmk="">
                <a:cs typeface="Times New Roman" panose="02020603050405020304" pitchFamily="18" charset="0"/>
              </a:rPr>
              <a:t>年度医療機器・サービス国際化推進事業（日本の医療機器・サービス等の海外展開に関する調査）」報告書、</a:t>
            </a:r>
            <a:r>
              <a:rPr kumimoji="0" lang="en-US" altLang="ja-JP" sz="800" dirty="0" bmk="">
                <a:cs typeface="Times New Roman" panose="02020603050405020304" pitchFamily="18" charset="0"/>
              </a:rPr>
              <a:t>Find</a:t>
            </a:r>
            <a:r>
              <a:rPr kumimoji="0" lang="ja-JP" altLang="en-US" sz="800" dirty="0" bmk="">
                <a:cs typeface="Times New Roman" panose="02020603050405020304" pitchFamily="18" charset="0"/>
              </a:rPr>
              <a:t> </a:t>
            </a:r>
            <a:r>
              <a:rPr kumimoji="0" lang="en-US" altLang="ja-JP" sz="800" dirty="0" bmk="">
                <a:cs typeface="Times New Roman" panose="02020603050405020304" pitchFamily="18" charset="0"/>
              </a:rPr>
              <a:t>the</a:t>
            </a:r>
            <a:r>
              <a:rPr kumimoji="0" lang="ja-JP" altLang="en-US" sz="800" dirty="0" bmk="">
                <a:cs typeface="Times New Roman" panose="02020603050405020304" pitchFamily="18" charset="0"/>
              </a:rPr>
              <a:t> </a:t>
            </a:r>
            <a:r>
              <a:rPr kumimoji="0" lang="en-US" altLang="ja-JP" sz="800" dirty="0" bmk="">
                <a:cs typeface="Times New Roman" panose="02020603050405020304" pitchFamily="18" charset="0"/>
              </a:rPr>
              <a:t>Best </a:t>
            </a:r>
            <a:r>
              <a:rPr kumimoji="0" lang="ja-JP" altLang="en-US" sz="800" dirty="0" bmk="">
                <a:cs typeface="Times New Roman" panose="02020603050405020304" pitchFamily="18" charset="0"/>
              </a:rPr>
              <a:t>（</a:t>
            </a:r>
            <a:r>
              <a:rPr kumimoji="0" lang="en-US" altLang="ja-JP" sz="800" dirty="0" bmk="">
                <a:cs typeface="Times New Roman" panose="02020603050405020304" pitchFamily="18" charset="0"/>
              </a:rPr>
              <a:t>http://rumah-sakit.findthebest.co.id</a:t>
            </a:r>
            <a:r>
              <a:rPr kumimoji="0" lang="ja-JP" altLang="en-US" sz="800" dirty="0" bmk="">
                <a:cs typeface="Times New Roman" panose="02020603050405020304" pitchFamily="18" charset="0"/>
              </a:rPr>
              <a:t>）、</a:t>
            </a:r>
            <a:br>
              <a:rPr kumimoji="0" lang="ja-JP" altLang="en-US" sz="800" dirty="0" bmk="">
                <a:cs typeface="Times New Roman" panose="02020603050405020304" pitchFamily="18" charset="0"/>
              </a:rPr>
            </a:br>
            <a:r>
              <a:rPr kumimoji="0" lang="en-US" altLang="ja-JP" sz="800" dirty="0" bmk="">
                <a:cs typeface="Times New Roman" panose="02020603050405020304" pitchFamily="18" charset="0"/>
              </a:rPr>
              <a:t>PT CITRA CENDEKIA INDONESIA </a:t>
            </a:r>
            <a:r>
              <a:rPr kumimoji="0" lang="ja-JP" altLang="en-US" sz="800" dirty="0" bmk="">
                <a:cs typeface="Times New Roman" panose="02020603050405020304" pitchFamily="18" charset="0"/>
              </a:rPr>
              <a:t>「</a:t>
            </a:r>
            <a:r>
              <a:rPr kumimoji="0" lang="en-US" altLang="ja-JP" sz="800" dirty="0" bmk="">
                <a:cs typeface="Times New Roman" panose="02020603050405020304" pitchFamily="18" charset="0"/>
              </a:rPr>
              <a:t>STUDI TENTANG PROSPEK BISNIS RUMAH SAKIT DI INDONESIA</a:t>
            </a:r>
            <a:r>
              <a:rPr kumimoji="0" lang="ja-JP" altLang="en-US" sz="800" dirty="0" bmk="">
                <a:cs typeface="Times New Roman" panose="02020603050405020304" pitchFamily="18" charset="0"/>
              </a:rPr>
              <a:t>（インドネシアの病院ビジネスの将来に関する研究）」（</a:t>
            </a:r>
            <a:r>
              <a:rPr kumimoji="0" lang="en-US" altLang="ja-JP" sz="800" dirty="0" bmk="">
                <a:cs typeface="Times New Roman" panose="02020603050405020304" pitchFamily="18" charset="0"/>
              </a:rPr>
              <a:t>2014</a:t>
            </a:r>
            <a:r>
              <a:rPr kumimoji="0" lang="ja-JP" altLang="en-US" sz="800" dirty="0" bmk="">
                <a:cs typeface="Times New Roman" panose="02020603050405020304" pitchFamily="18" charset="0"/>
              </a:rPr>
              <a:t>）、</a:t>
            </a:r>
            <a:br>
              <a:rPr kumimoji="0" lang="en-US" altLang="ja-JP" sz="800" dirty="0" bmk="">
                <a:cs typeface="Times New Roman" panose="02020603050405020304" pitchFamily="18" charset="0"/>
              </a:rPr>
            </a:br>
            <a:r>
              <a:rPr kumimoji="0" lang="ja-JP" altLang="en-US" sz="800" dirty="0" bmk="">
                <a:cs typeface="Times New Roman" panose="02020603050405020304" pitchFamily="18" charset="0"/>
              </a:rPr>
              <a:t>平成</a:t>
            </a:r>
            <a:r>
              <a:rPr kumimoji="0" lang="en-US" altLang="ja-JP" sz="800" dirty="0" bmk="">
                <a:cs typeface="Times New Roman" panose="02020603050405020304" pitchFamily="18" charset="0"/>
              </a:rPr>
              <a:t>16</a:t>
            </a:r>
            <a:r>
              <a:rPr kumimoji="0" lang="ja-JP" altLang="en-US" sz="800" dirty="0" bmk="">
                <a:cs typeface="Times New Roman" panose="02020603050405020304" pitchFamily="18" charset="0"/>
              </a:rPr>
              <a:t>年度</a:t>
            </a:r>
            <a:r>
              <a:rPr kumimoji="0" lang="en-US" altLang="ja-JP" sz="800" dirty="0" bmk="">
                <a:cs typeface="Times New Roman" panose="02020603050405020304" pitchFamily="18" charset="0"/>
              </a:rPr>
              <a:t>ODA</a:t>
            </a:r>
            <a:r>
              <a:rPr kumimoji="0" lang="ja-JP" altLang="en-US" sz="800" dirty="0" bmk="">
                <a:cs typeface="Times New Roman" panose="02020603050405020304" pitchFamily="18" charset="0"/>
              </a:rPr>
              <a:t>民間モニター報告書、各病院ホームページ、</a:t>
            </a:r>
          </a:p>
        </p:txBody>
      </p:sp>
      <p:sp>
        <p:nvSpPr>
          <p:cNvPr id="11" name="テキスト ボックス 20">
            <a:extLst>
              <a:ext uri="{FF2B5EF4-FFF2-40B4-BE49-F238E27FC236}">
                <a16:creationId xmlns:a16="http://schemas.microsoft.com/office/drawing/2014/main" id="{63CE86A9-D73B-4B78-8D20-1D984E771B06}"/>
              </a:ext>
            </a:extLst>
          </p:cNvPr>
          <p:cNvSpPr txBox="1"/>
          <p:nvPr/>
        </p:nvSpPr>
        <p:spPr>
          <a:xfrm>
            <a:off x="200472" y="62316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2639107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インドネシア／医療関連／医療・公衆衛生</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1127655507"/>
              </p:ext>
            </p:extLst>
          </p:nvPr>
        </p:nvGraphicFramePr>
        <p:xfrm>
          <a:off x="200472" y="1988840"/>
          <a:ext cx="9505056" cy="4218164"/>
        </p:xfrm>
        <a:graphic>
          <a:graphicData uri="http://schemas.openxmlformats.org/drawingml/2006/table">
            <a:tbl>
              <a:tblPr firstRow="1" bandRow="1">
                <a:tableStyleId>{5C22544A-7EE6-4342-B048-85BDC9FD1C3A}</a:tableStyleId>
              </a:tblPr>
              <a:tblGrid>
                <a:gridCol w="1049362">
                  <a:extLst>
                    <a:ext uri="{9D8B030D-6E8A-4147-A177-3AD203B41FA5}">
                      <a16:colId xmlns:a16="http://schemas.microsoft.com/office/drawing/2014/main" val="20000"/>
                    </a:ext>
                  </a:extLst>
                </a:gridCol>
                <a:gridCol w="3086016">
                  <a:extLst>
                    <a:ext uri="{9D8B030D-6E8A-4147-A177-3AD203B41FA5}">
                      <a16:colId xmlns:a16="http://schemas.microsoft.com/office/drawing/2014/main" val="20001"/>
                    </a:ext>
                  </a:extLst>
                </a:gridCol>
                <a:gridCol w="679342">
                  <a:extLst>
                    <a:ext uri="{9D8B030D-6E8A-4147-A177-3AD203B41FA5}">
                      <a16:colId xmlns:a16="http://schemas.microsoft.com/office/drawing/2014/main" val="20002"/>
                    </a:ext>
                  </a:extLst>
                </a:gridCol>
                <a:gridCol w="616792">
                  <a:extLst>
                    <a:ext uri="{9D8B030D-6E8A-4147-A177-3AD203B41FA5}">
                      <a16:colId xmlns:a16="http://schemas.microsoft.com/office/drawing/2014/main" val="20003"/>
                    </a:ext>
                  </a:extLst>
                </a:gridCol>
                <a:gridCol w="678924">
                  <a:extLst>
                    <a:ext uri="{9D8B030D-6E8A-4147-A177-3AD203B41FA5}">
                      <a16:colId xmlns:a16="http://schemas.microsoft.com/office/drawing/2014/main" val="20004"/>
                    </a:ext>
                  </a:extLst>
                </a:gridCol>
                <a:gridCol w="678924">
                  <a:extLst>
                    <a:ext uri="{9D8B030D-6E8A-4147-A177-3AD203B41FA5}">
                      <a16:colId xmlns:a16="http://schemas.microsoft.com/office/drawing/2014/main" val="20005"/>
                    </a:ext>
                  </a:extLst>
                </a:gridCol>
                <a:gridCol w="678924">
                  <a:extLst>
                    <a:ext uri="{9D8B030D-6E8A-4147-A177-3AD203B41FA5}">
                      <a16:colId xmlns:a16="http://schemas.microsoft.com/office/drawing/2014/main" val="20006"/>
                    </a:ext>
                  </a:extLst>
                </a:gridCol>
                <a:gridCol w="678924">
                  <a:extLst>
                    <a:ext uri="{9D8B030D-6E8A-4147-A177-3AD203B41FA5}">
                      <a16:colId xmlns:a16="http://schemas.microsoft.com/office/drawing/2014/main" val="20007"/>
                    </a:ext>
                  </a:extLst>
                </a:gridCol>
                <a:gridCol w="678924">
                  <a:extLst>
                    <a:ext uri="{9D8B030D-6E8A-4147-A177-3AD203B41FA5}">
                      <a16:colId xmlns:a16="http://schemas.microsoft.com/office/drawing/2014/main" val="3438407021"/>
                    </a:ext>
                  </a:extLst>
                </a:gridCol>
                <a:gridCol w="678924">
                  <a:extLst>
                    <a:ext uri="{9D8B030D-6E8A-4147-A177-3AD203B41FA5}">
                      <a16:colId xmlns:a16="http://schemas.microsoft.com/office/drawing/2014/main" val="996926337"/>
                    </a:ext>
                  </a:extLst>
                </a:gridCol>
              </a:tblGrid>
              <a:tr h="432000">
                <a:tc>
                  <a:txBody>
                    <a:bodyPr/>
                    <a:lstStyle/>
                    <a:p>
                      <a:pPr algn="ctr" fontAlgn="ctr" latinLnBrk="0" hangingPunct="0">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latinLnBrk="0" hangingPunct="0">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該当病院</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latinLnBrk="0" hangingPunct="0">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92000">
                <a:tc rowSpan="2">
                  <a:txBody>
                    <a:bodyPr/>
                    <a:lstStyle/>
                    <a:p>
                      <a:pPr algn="l" fontAlgn="ctr" latinLnBrk="0" hangingPunct="0">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Siloam Hospitals</a:t>
                      </a:r>
                    </a:p>
                    <a:p>
                      <a:pPr algn="l" fontAlgn="ctr" latinLnBrk="0" hangingPunct="0">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latinLnBrk="0"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インドネシア華人財閥</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Lippo Group</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傘下で、インドネシア最大規模を誇る</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Siloam Hospitals</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（シロアム病院）</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Group</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は、インドネシア全土で</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37</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の病院と</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23</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のクリニックを経営している。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latinLnBrk="0" hangingPunct="0">
                        <a:spcAft>
                          <a:spcPts val="200"/>
                        </a:spcAft>
                      </a:pPr>
                      <a:r>
                        <a:rPr lang="ja-JP" altLang="en-US" sz="800" b="1" kern="100" dirty="0">
                          <a:effectLst/>
                          <a:latin typeface="Arial" panose="020B0604020202020204" pitchFamily="34" charset="0"/>
                          <a:ea typeface="ＭＳ Ｐゴシック" panose="020B0600070205080204" pitchFamily="50" charset="-128"/>
                          <a:cs typeface="Arial" panose="020B0604020202020204" pitchFamily="34" charset="0"/>
                        </a:rPr>
                        <a:t>グループ全体</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8,394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12,176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2,280,656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2,101,447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179,209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00" rtl="0" eaLnBrk="1" fontAlgn="ctr" latinLnBrk="0" hangingPunct="0">
                        <a:spcAft>
                          <a:spcPts val="0"/>
                        </a:spcAft>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00">
                <a:tc vMerge="1">
                  <a:txBody>
                    <a:bodyPr/>
                    <a:lstStyle/>
                    <a:p>
                      <a:endParaRPr kumimoji="1" lang="ja-JP" altLang="en-US"/>
                    </a:p>
                  </a:txBody>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Lippo Village Hospital</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（リッポビレッジ病院）は本部病院という位置づけであり、</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認証</a:t>
                      </a:r>
                      <a:r>
                        <a:rPr lang="en-US" altLang="ja-JP" sz="950" kern="100" baseline="3000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Lippo</a:t>
                      </a:r>
                      <a:r>
                        <a:rPr kumimoji="1" lang="ja-JP" altLang="en-US"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b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Village </a:t>
                      </a:r>
                      <a:b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Hospital</a:t>
                      </a:r>
                      <a:endParaRPr lang="ja-JP" altLang="en-US" sz="9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8,394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12,143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2,280,656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2,101,447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179,209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algn="ctr" defTabSz="914400" rtl="0" eaLnBrk="1" fontAlgn="ctr" latinLnBrk="0" hangingPunct="0">
                        <a:spcAft>
                          <a:spcPts val="0"/>
                        </a:spcAft>
                      </a:pP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48000">
                <a:tc>
                  <a:txBody>
                    <a:bodyPr/>
                    <a:lstStyle/>
                    <a:p>
                      <a:pPr algn="l" fontAlgn="ctr" latinLnBrk="0" hangingPunct="0">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PERTAMEDICA</a:t>
                      </a:r>
                    </a:p>
                    <a:p>
                      <a:pPr algn="l" fontAlgn="ctr" latinLnBrk="0" hangingPunct="0">
                        <a:spcAft>
                          <a:spcPts val="0"/>
                        </a:spcAft>
                      </a:pPr>
                      <a:r>
                        <a:rPr lang="ja-JP" altLang="en-US"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インドネシア政府が所有する国有の最大手石油・ガス会社プルタミナの傘下にある病院グループ。</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年時点で全国に</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68</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145</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のクリニックを保有している。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800" b="1" kern="100" dirty="0">
                          <a:effectLst/>
                          <a:latin typeface="Arial" panose="020B0604020202020204" pitchFamily="34" charset="0"/>
                          <a:ea typeface="ＭＳ Ｐゴシック" panose="020B0600070205080204" pitchFamily="50" charset="-128"/>
                          <a:cs typeface="Arial" panose="020B0604020202020204" pitchFamily="34" charset="0"/>
                        </a:rPr>
                        <a:t>グループ全体</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4,407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4,785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4,259,688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4,024,666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235,022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20000">
                <a:tc>
                  <a:txBody>
                    <a:bodyPr/>
                    <a:lstStyle/>
                    <a:p>
                      <a:pPr algn="l" fontAlgn="ctr" latinLnBrk="0" hangingPunct="0">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Ramsay Health Care</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オーストラリア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Ramsay Health Care Group</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は、インドネシアで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ヶ所の民間病院を経営している（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Jatinegara</a:t>
                      </a:r>
                      <a:r>
                        <a:rPr kumimoji="1" lang="ja-JP" altLang="en-US"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Surabaya</a:t>
                      </a:r>
                      <a:r>
                        <a:rPr kumimoji="1" lang="ja-JP" altLang="en-US"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Bintaro</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）。うち、</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Bintaro</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1998</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年開業の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クラス病院で、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0">
                        <a:lnSpc>
                          <a:spcPct val="100000"/>
                        </a:lnSpc>
                        <a:spcBef>
                          <a:spcPts val="0"/>
                        </a:spcBef>
                        <a:spcAft>
                          <a:spcPts val="200"/>
                        </a:spcAft>
                        <a:buClrTx/>
                        <a:buSzTx/>
                        <a:buFontTx/>
                        <a:buNone/>
                        <a:tabLst/>
                        <a:defRPr/>
                      </a:pP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00" b="1" i="0" u="none" strike="noStrike" kern="1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Bintaro</a:t>
                      </a:r>
                      <a:endPar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653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48000">
                <a:tc>
                  <a:txBody>
                    <a:bodyPr/>
                    <a:lstStyle/>
                    <a:p>
                      <a:pPr algn="l" fontAlgn="ctr" latinLnBrk="0" hangingPunct="0">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RS Pondok Indah</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民間病院グループで、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 -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を開業（</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か所目として</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 -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Puri</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を開業した。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0">
                        <a:lnSpc>
                          <a:spcPct val="100000"/>
                        </a:lnSpc>
                        <a:spcBef>
                          <a:spcPts val="0"/>
                        </a:spcBef>
                        <a:spcAft>
                          <a:spcPts val="200"/>
                        </a:spcAft>
                        <a:buClrTx/>
                        <a:buSzTx/>
                        <a:buFontTx/>
                        <a:buNone/>
                        <a:tabLst/>
                        <a:defRPr/>
                      </a:pP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 </a:t>
                      </a:r>
                      <a:r>
                        <a:rPr kumimoji="1" lang="en-US" altLang="ja-JP" sz="900" b="1" i="0" u="none" strike="noStrike" kern="1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Indah </a:t>
                      </a:r>
                      <a:b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b="1" i="0" u="none" strike="noStrike" kern="1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Indah</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1001-5000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32464">
                <a:tc>
                  <a:txBody>
                    <a:bodyPr/>
                    <a:lstStyle/>
                    <a:p>
                      <a:pPr algn="l" fontAlgn="ctr" latinLnBrk="0" hangingPunct="0">
                        <a:spcAft>
                          <a:spcPts val="0"/>
                        </a:spcAft>
                      </a:pP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Santosa</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（バンドン）</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年に開業した</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クラスの民間病院。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19" name="テキスト ボックス 18"/>
          <p:cNvSpPr txBox="1"/>
          <p:nvPr/>
        </p:nvSpPr>
        <p:spPr>
          <a:xfrm>
            <a:off x="200472" y="6381328"/>
            <a:ext cx="9289032" cy="369332"/>
          </a:xfrm>
          <a:prstGeom prst="rect">
            <a:avLst/>
          </a:prstGeom>
          <a:noFill/>
        </p:spPr>
        <p:txBody>
          <a:bodyPr wrap="square" lIns="0" tIns="0" rIns="0" bIns="0" rtlCol="0">
            <a:spAutoFit/>
          </a:bodyPr>
          <a:lstStyle/>
          <a:p>
            <a:pPr marL="361950" indent="-361950"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NRI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年度医療機器・サービス国際化推進事業（日本の医療機器・サービス等の海外展開に関する調査）」報告書、各病院ホームページ、</a:t>
            </a:r>
            <a:r>
              <a:rPr kumimoji="0" lang="en-US" altLang="ja-JP" sz="800" dirty="0" bmk="">
                <a:cs typeface="Times New Roman" panose="02020603050405020304" pitchFamily="18" charset="0"/>
              </a:rPr>
              <a:t>Find</a:t>
            </a:r>
            <a:r>
              <a:rPr kumimoji="0" lang="ja-JP" altLang="en-US" sz="800" dirty="0" bmk="">
                <a:cs typeface="Times New Roman" panose="02020603050405020304" pitchFamily="18" charset="0"/>
              </a:rPr>
              <a:t> </a:t>
            </a:r>
            <a:r>
              <a:rPr kumimoji="0" lang="en-US" altLang="ja-JP" sz="800" dirty="0" bmk="">
                <a:cs typeface="Times New Roman" panose="02020603050405020304" pitchFamily="18" charset="0"/>
              </a:rPr>
              <a:t>the</a:t>
            </a:r>
            <a:r>
              <a:rPr kumimoji="0" lang="ja-JP" altLang="en-US" sz="800" dirty="0" bmk="">
                <a:cs typeface="Times New Roman" panose="02020603050405020304" pitchFamily="18" charset="0"/>
              </a:rPr>
              <a:t> </a:t>
            </a:r>
            <a:r>
              <a:rPr kumimoji="0" lang="en-US" altLang="ja-JP" sz="800" dirty="0" bmk="">
                <a:cs typeface="Times New Roman" panose="02020603050405020304" pitchFamily="18" charset="0"/>
              </a:rPr>
              <a:t>Best </a:t>
            </a:r>
            <a:r>
              <a:rPr kumimoji="0" lang="ja-JP" altLang="en-US" sz="800" dirty="0" bmk="">
                <a:cs typeface="Times New Roman" panose="02020603050405020304" pitchFamily="18" charset="0"/>
              </a:rPr>
              <a:t>（</a:t>
            </a:r>
            <a:r>
              <a:rPr kumimoji="0" lang="en-US" altLang="ja-JP" sz="800" dirty="0" bmk="">
                <a:cs typeface="Times New Roman" panose="02020603050405020304" pitchFamily="18" charset="0"/>
              </a:rPr>
              <a:t>http://rumah-sakit.findthebest.co.id</a:t>
            </a:r>
            <a:r>
              <a:rPr kumimoji="0" lang="ja-JP" altLang="en-US" sz="800" dirty="0" bmk="">
                <a:cs typeface="Times New Roman" panose="02020603050405020304" pitchFamily="18"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PT CITRA CENDEKIA INDONESIA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STUDI TENTANG PROSPEK BISNIS RUMAH SAKIT DI INDONESIA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（インドネシアの病院ビジネスの将来に関する研究）」（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Fuji Sankei Business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日）、各社ホームページ</a:t>
            </a:r>
          </a:p>
        </p:txBody>
      </p:sp>
      <p:sp>
        <p:nvSpPr>
          <p:cNvPr id="20" name="テキスト プレースホルダー 1"/>
          <p:cNvSpPr txBox="1">
            <a:spLocks/>
          </p:cNvSpPr>
          <p:nvPr/>
        </p:nvSpPr>
        <p:spPr>
          <a:xfrm>
            <a:off x="199710" y="1124745"/>
            <a:ext cx="9505950" cy="504055"/>
          </a:xfrm>
          <a:prstGeom prst="rect">
            <a:avLst/>
          </a:prstGeom>
          <a:noFill/>
        </p:spPr>
        <p:txBody>
          <a:bodyPr wrap="square" lIns="0" tIns="0" rIns="0" bIns="0" rtlCol="0">
            <a:spAutoFit/>
          </a:bodyPr>
          <a:lstStyle>
            <a:defPPr>
              <a:defRPr lang="ja-JP"/>
            </a:defPPr>
            <a:lvl1pPr marL="190500" indent="-190500" algn="just" fontAlgn="ctr" hangingPunct="0">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Siloam Hospitals Group</a:t>
            </a:r>
            <a:r>
              <a:rPr lang="ja-JP" altLang="en-US" dirty="0"/>
              <a:t>は、インドネシア最大規模の民間病院グループとなっている。</a:t>
            </a:r>
          </a:p>
          <a:p>
            <a:r>
              <a:rPr lang="ja-JP" altLang="en-US" dirty="0"/>
              <a:t>他に、オーストラリア資本の</a:t>
            </a:r>
            <a:r>
              <a:rPr lang="en-US" altLang="ja-JP" dirty="0"/>
              <a:t>Ramsay Health Care</a:t>
            </a:r>
            <a:r>
              <a:rPr lang="ja-JP" altLang="en-US" dirty="0"/>
              <a:t>グループなど、いくつかの民間病院グループが存在する。</a:t>
            </a:r>
          </a:p>
        </p:txBody>
      </p:sp>
      <p:sp>
        <p:nvSpPr>
          <p:cNvPr id="21" name="Rectangle 6"/>
          <p:cNvSpPr>
            <a:spLocks noChangeArrowheads="1"/>
          </p:cNvSpPr>
          <p:nvPr/>
        </p:nvSpPr>
        <p:spPr bwMode="auto">
          <a:xfrm>
            <a:off x="200472" y="1628800"/>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p>
        </p:txBody>
      </p:sp>
      <p:sp>
        <p:nvSpPr>
          <p:cNvPr id="11" name="テキスト ボックス 20">
            <a:extLst>
              <a:ext uri="{FF2B5EF4-FFF2-40B4-BE49-F238E27FC236}">
                <a16:creationId xmlns:a16="http://schemas.microsoft.com/office/drawing/2014/main" id="{90EF2944-73A3-4E09-A707-5FC4F772AF74}"/>
              </a:ext>
            </a:extLst>
          </p:cNvPr>
          <p:cNvSpPr txBox="1"/>
          <p:nvPr/>
        </p:nvSpPr>
        <p:spPr>
          <a:xfrm>
            <a:off x="200472" y="62316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17334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12" name="think-cell Slide" r:id="rId82" imgW="360" imgH="360" progId="TCLayout.ActiveDocument.1">
                  <p:embed/>
                </p:oleObj>
              </mc:Choice>
              <mc:Fallback>
                <p:oleObj name="think-cell Slide" r:id="rId82" imgW="360" imgH="360" progId="TCLayout.ActiveDocument.1">
                  <p:embed/>
                  <p:pic>
                    <p:nvPicPr>
                      <p:cNvPr id="4" name="Object 3" hidden="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5" name="タイトル 4"/>
          <p:cNvSpPr>
            <a:spLocks noGrp="1"/>
          </p:cNvSpPr>
          <p:nvPr>
            <p:ph type="title"/>
          </p:nvPr>
        </p:nvSpPr>
        <p:spPr/>
        <p:txBody>
          <a:bodyPr vert="horz"/>
          <a:lstStyle/>
          <a:p>
            <a:r>
              <a:rPr lang="ja-JP" altLang="en-US"/>
              <a:t>インドネシア／医療関連／医療・公衆衛生</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1" name="グループ化 7"/>
          <p:cNvGrpSpPr/>
          <p:nvPr/>
        </p:nvGrpSpPr>
        <p:grpSpPr>
          <a:xfrm>
            <a:off x="200471" y="1859682"/>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4" name="グループ化 23"/>
          <p:cNvGrpSpPr/>
          <p:nvPr/>
        </p:nvGrpSpPr>
        <p:grpSpPr>
          <a:xfrm>
            <a:off x="5169024" y="1859682"/>
            <a:ext cx="4536507" cy="288032"/>
            <a:chOff x="4803500" y="2113806"/>
            <a:chExt cx="2954133" cy="288032"/>
          </a:xfrm>
        </p:grpSpPr>
        <p:cxnSp>
          <p:nvCxnSpPr>
            <p:cNvPr id="25" name="直線コネクタ 2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7" name="テキスト ボックス 2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万人あたりの医療従事者数は、医師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年のアジアパシフィックの水準</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人）と比較すると、医師は水準を大きく下回っているが、看護師は上回っている。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p:cNvSpPr txBox="1"/>
          <p:nvPr/>
        </p:nvSpPr>
        <p:spPr>
          <a:xfrm>
            <a:off x="209803" y="6525344"/>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ベトナムを含む</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2168227"/>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1" name="テキスト ボックス 30"/>
          <p:cNvSpPr txBox="1"/>
          <p:nvPr/>
        </p:nvSpPr>
        <p:spPr>
          <a:xfrm>
            <a:off x="5169024" y="2168227"/>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328" name="Chart 327">
            <a:extLst>
              <a:ext uri="{FF2B5EF4-FFF2-40B4-BE49-F238E27FC236}">
                <a16:creationId xmlns:a16="http://schemas.microsoft.com/office/drawing/2014/main" id="{543A82F7-9FDF-4973-82D5-CB62811368CD}"/>
              </a:ext>
            </a:extLst>
          </p:cNvPr>
          <p:cNvGraphicFramePr/>
          <p:nvPr>
            <p:custDataLst>
              <p:tags r:id="rId4"/>
            </p:custDataLst>
          </p:nvPr>
        </p:nvGraphicFramePr>
        <p:xfrm>
          <a:off x="-22225" y="2298700"/>
          <a:ext cx="5221288" cy="3941763"/>
        </p:xfrm>
        <a:graphic>
          <a:graphicData uri="http://schemas.openxmlformats.org/drawingml/2006/chart">
            <c:chart xmlns:c="http://schemas.openxmlformats.org/drawingml/2006/chart" xmlns:r="http://schemas.openxmlformats.org/officeDocument/2006/relationships" r:id="rId84"/>
          </a:graphicData>
        </a:graphic>
      </p:graphicFrame>
      <p:sp>
        <p:nvSpPr>
          <p:cNvPr id="252" name="テキスト プレースホルダ 9">
            <a:extLst>
              <a:ext uri="{FF2B5EF4-FFF2-40B4-BE49-F238E27FC236}">
                <a16:creationId xmlns:a16="http://schemas.microsoft.com/office/drawing/2014/main" id="{55AF7EBA-60AB-4803-AC3D-0E1EB1D15895}"/>
              </a:ext>
            </a:extLst>
          </p:cNvPr>
          <p:cNvSpPr>
            <a:spLocks noGrp="1"/>
          </p:cNvSpPr>
          <p:nvPr>
            <p:custDataLst>
              <p:tags r:id="rId5"/>
            </p:custDataLst>
          </p:nvPr>
        </p:nvSpPr>
        <p:spPr bwMode="gray">
          <a:xfrm>
            <a:off x="2913063"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BB732C-DE7E-469A-9C88-F93DFEA7AC27}" type="datetime'''2''0''''''''''''''''''''1''''''''''''''''5'''''''''">
              <a:rPr lang="ja-JP" altLang="en-US" sz="1000" smtClean="0">
                <a:effectLst/>
                <a:sym typeface="+mn-lt"/>
              </a:rPr>
              <a:pPr marL="0" indent="0" algn="ctr">
                <a:spcBef>
                  <a:spcPct val="0"/>
                </a:spcBef>
                <a:buNone/>
              </a:pPr>
              <a:t>2015</a:t>
            </a:fld>
            <a:endParaRPr lang="ja-JP" altLang="en-US" sz="1000" dirty="0">
              <a:sym typeface="+mn-lt"/>
            </a:endParaRPr>
          </a:p>
        </p:txBody>
      </p:sp>
      <p:sp>
        <p:nvSpPr>
          <p:cNvPr id="247" name="テキスト プレースホルダ 9">
            <a:extLst>
              <a:ext uri="{FF2B5EF4-FFF2-40B4-BE49-F238E27FC236}">
                <a16:creationId xmlns:a16="http://schemas.microsoft.com/office/drawing/2014/main" id="{6F8F691D-4D74-4CF3-B81E-0FA3D4878AFF}"/>
              </a:ext>
            </a:extLst>
          </p:cNvPr>
          <p:cNvSpPr>
            <a:spLocks noGrp="1"/>
          </p:cNvSpPr>
          <p:nvPr>
            <p:custDataLst>
              <p:tags r:id="rId6"/>
            </p:custDataLst>
          </p:nvPr>
        </p:nvSpPr>
        <p:spPr bwMode="gray">
          <a:xfrm>
            <a:off x="617538"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60C521-EF67-45D1-B01B-785963621341}" type="datetime'''''''''''''''''2''0''''''''''''''1''''''''''''0'">
              <a:rPr lang="ja-JP" altLang="en-US" sz="1000" smtClean="0">
                <a:effectLst/>
                <a:sym typeface="+mn-lt"/>
              </a:rPr>
              <a:pPr marL="0" indent="0" algn="ctr">
                <a:spcBef>
                  <a:spcPct val="0"/>
                </a:spcBef>
                <a:buNone/>
              </a:pPr>
              <a:t>2010</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82D30064-45B1-46F4-8CA0-7C97938A336F}"/>
              </a:ext>
            </a:extLst>
          </p:cNvPr>
          <p:cNvSpPr>
            <a:spLocks noGrp="1"/>
          </p:cNvSpPr>
          <p:nvPr>
            <p:custDataLst>
              <p:tags r:id="rId7"/>
            </p:custDataLst>
          </p:nvPr>
        </p:nvSpPr>
        <p:spPr bwMode="gray">
          <a:xfrm>
            <a:off x="107632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CAF7CF-FF1E-4C98-8D0C-A20A9F250C31}" type="datetime'''2''0''1''''''''''''''''''''''''''''''''''''''''''1'''''">
              <a:rPr lang="ja-JP" altLang="en-US" sz="1000" smtClean="0">
                <a:effectLst/>
                <a:sym typeface="+mn-lt"/>
              </a:rPr>
              <a:pPr marL="0" indent="0" algn="ctr">
                <a:spcBef>
                  <a:spcPct val="0"/>
                </a:spcBef>
                <a:buNone/>
              </a:pPr>
              <a:t>2011</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D678C1E0-C3F8-4B35-93B6-0D51695E9768}"/>
              </a:ext>
            </a:extLst>
          </p:cNvPr>
          <p:cNvSpPr>
            <a:spLocks noGrp="1"/>
          </p:cNvSpPr>
          <p:nvPr>
            <p:custDataLst>
              <p:tags r:id="rId8"/>
            </p:custDataLst>
          </p:nvPr>
        </p:nvSpPr>
        <p:spPr bwMode="gray">
          <a:xfrm>
            <a:off x="1535113"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2A30CA-1BC8-41AE-B5AC-0D3210719245}" type="datetime'''2''''''''''0''''''''''''''''1''''''''2'''''">
              <a:rPr lang="ja-JP" altLang="en-US" sz="1000" smtClean="0">
                <a:effectLst/>
                <a:sym typeface="+mn-lt"/>
              </a:rPr>
              <a:pPr marL="0" indent="0" algn="ctr">
                <a:spcBef>
                  <a:spcPct val="0"/>
                </a:spcBef>
                <a:buNone/>
              </a:pPr>
              <a:t>2012</a:t>
            </a:fld>
            <a:endParaRPr lang="ja-JP" altLang="en-US" sz="1000" dirty="0">
              <a:sym typeface="+mn-lt"/>
            </a:endParaRPr>
          </a:p>
        </p:txBody>
      </p:sp>
      <p:sp>
        <p:nvSpPr>
          <p:cNvPr id="256" name="テキスト プレースホルダ 9">
            <a:extLst>
              <a:ext uri="{FF2B5EF4-FFF2-40B4-BE49-F238E27FC236}">
                <a16:creationId xmlns:a16="http://schemas.microsoft.com/office/drawing/2014/main" id="{68F6E249-19E2-475B-97E9-5B3F661C4410}"/>
              </a:ext>
            </a:extLst>
          </p:cNvPr>
          <p:cNvSpPr>
            <a:spLocks noGrp="1"/>
          </p:cNvSpPr>
          <p:nvPr>
            <p:custDataLst>
              <p:tags r:id="rId9"/>
            </p:custDataLst>
          </p:nvPr>
        </p:nvSpPr>
        <p:spPr bwMode="gray">
          <a:xfrm>
            <a:off x="474980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7DB3AB-B406-49DF-883D-921C488A54F0}" type="datetime'''''''2''0''1''''''''''9'''''''''''''''''''''''''''''">
              <a:rPr lang="ja-JP" altLang="en-US" sz="1000" smtClean="0">
                <a:effectLst/>
                <a:sym typeface="+mn-lt"/>
              </a:rPr>
              <a:pPr marL="0" indent="0" algn="ctr">
                <a:spcBef>
                  <a:spcPct val="0"/>
                </a:spcBef>
                <a:buNone/>
              </a:pPr>
              <a:t>2019</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CD1BB47D-E864-4B58-BF2A-19172B66585A}"/>
              </a:ext>
            </a:extLst>
          </p:cNvPr>
          <p:cNvSpPr>
            <a:spLocks noGrp="1"/>
          </p:cNvSpPr>
          <p:nvPr>
            <p:custDataLst>
              <p:tags r:id="rId10"/>
            </p:custDataLst>
          </p:nvPr>
        </p:nvSpPr>
        <p:spPr bwMode="gray">
          <a:xfrm>
            <a:off x="1995488"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EFB2C5-12B1-4117-A9B5-E804E34884AE}" type="datetime'''''''''''''2''''''0''''''''''''''''''1''3'''''''''''''">
              <a:rPr lang="ja-JP" altLang="en-US" sz="1000" smtClean="0">
                <a:effectLst/>
                <a:sym typeface="+mn-lt"/>
              </a:rPr>
              <a:pPr marL="0" indent="0" algn="ctr">
                <a:spcBef>
                  <a:spcPct val="0"/>
                </a:spcBef>
                <a:buNone/>
              </a:pPr>
              <a:t>2013</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069842BD-F9D3-4A45-B118-516E3BF6F872}"/>
              </a:ext>
            </a:extLst>
          </p:cNvPr>
          <p:cNvSpPr>
            <a:spLocks noGrp="1"/>
          </p:cNvSpPr>
          <p:nvPr>
            <p:custDataLst>
              <p:tags r:id="rId11"/>
            </p:custDataLst>
          </p:nvPr>
        </p:nvSpPr>
        <p:spPr bwMode="gray">
          <a:xfrm>
            <a:off x="245427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407E6B-1E28-432E-BDDD-A9B9ABB0A52A}" type="datetime'''''''2''''''''''''''''''0''''''''''''1''''4'''''''''">
              <a:rPr lang="ja-JP" altLang="en-US" sz="1000" smtClean="0">
                <a:effectLst/>
                <a:sym typeface="+mn-lt"/>
              </a:rPr>
              <a:pPr marL="0" indent="0" algn="ctr">
                <a:spcBef>
                  <a:spcPct val="0"/>
                </a:spcBef>
                <a:buNone/>
              </a:pPr>
              <a:t>2014</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AE5B7DBF-B9FE-45BA-BC69-462D9ABB84AE}"/>
              </a:ext>
            </a:extLst>
          </p:cNvPr>
          <p:cNvSpPr>
            <a:spLocks noGrp="1"/>
          </p:cNvSpPr>
          <p:nvPr>
            <p:custDataLst>
              <p:tags r:id="rId12"/>
            </p:custDataLst>
          </p:nvPr>
        </p:nvSpPr>
        <p:spPr bwMode="gray">
          <a:xfrm>
            <a:off x="337185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6E1EE6-89D1-4908-A8F0-8D11DA9FC7B5}" type="datetime'''''''''''''''''''''''''2''0''''''''''1''''''''''''''''6'">
              <a:rPr lang="ja-JP" altLang="en-US" sz="1000" smtClean="0">
                <a:effectLst/>
                <a:sym typeface="+mn-lt"/>
              </a:rPr>
              <a:pPr marL="0" indent="0" algn="ctr">
                <a:spcBef>
                  <a:spcPct val="0"/>
                </a:spcBef>
                <a:buNone/>
              </a:pPr>
              <a:t>2016</a:t>
            </a:fld>
            <a:endParaRPr lang="ja-JP" altLang="en-US" sz="1000" dirty="0">
              <a:sym typeface="+mn-lt"/>
            </a:endParaRPr>
          </a:p>
        </p:txBody>
      </p:sp>
      <p:sp>
        <p:nvSpPr>
          <p:cNvPr id="254" name="テキスト プレースホルダ 9">
            <a:extLst>
              <a:ext uri="{FF2B5EF4-FFF2-40B4-BE49-F238E27FC236}">
                <a16:creationId xmlns:a16="http://schemas.microsoft.com/office/drawing/2014/main" id="{857A9B15-F6DD-4252-86D1-56C913E29686}"/>
              </a:ext>
            </a:extLst>
          </p:cNvPr>
          <p:cNvSpPr>
            <a:spLocks noGrp="1"/>
          </p:cNvSpPr>
          <p:nvPr>
            <p:custDataLst>
              <p:tags r:id="rId13"/>
            </p:custDataLst>
          </p:nvPr>
        </p:nvSpPr>
        <p:spPr bwMode="gray">
          <a:xfrm>
            <a:off x="383222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FCF402-8458-463D-BED9-DEF0627D2E8E}" type="datetime'''''''''''''''''''''20''''''''1''''7'''''''''''''''''''''">
              <a:rPr lang="ja-JP" altLang="en-US" sz="1000" smtClean="0">
                <a:effectLst/>
                <a:sym typeface="+mn-lt"/>
              </a:rPr>
              <a:pPr marL="0" indent="0" algn="ctr">
                <a:spcBef>
                  <a:spcPct val="0"/>
                </a:spcBef>
                <a:buNone/>
              </a:pPr>
              <a:t>2017</a:t>
            </a:fld>
            <a:endParaRPr lang="ja-JP" altLang="en-US" sz="1000" dirty="0">
              <a:sym typeface="+mn-lt"/>
            </a:endParaRPr>
          </a:p>
        </p:txBody>
      </p:sp>
      <p:sp>
        <p:nvSpPr>
          <p:cNvPr id="255" name="テキスト プレースホルダ 9">
            <a:extLst>
              <a:ext uri="{FF2B5EF4-FFF2-40B4-BE49-F238E27FC236}">
                <a16:creationId xmlns:a16="http://schemas.microsoft.com/office/drawing/2014/main" id="{7D9D8B17-0E38-49EC-B4B8-8418723275D9}"/>
              </a:ext>
            </a:extLst>
          </p:cNvPr>
          <p:cNvSpPr>
            <a:spLocks noGrp="1"/>
          </p:cNvSpPr>
          <p:nvPr>
            <p:custDataLst>
              <p:tags r:id="rId14"/>
            </p:custDataLst>
          </p:nvPr>
        </p:nvSpPr>
        <p:spPr bwMode="gray">
          <a:xfrm>
            <a:off x="4291013"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E49CA6-9480-4381-B794-1BD1345AC759}" type="datetime'2''''0''''''''''''''''''''1''''''''''''''''''''''''8'''''''">
              <a:rPr lang="ja-JP" altLang="en-US" sz="1000" smtClean="0">
                <a:effectLst/>
                <a:sym typeface="+mn-lt"/>
              </a:rPr>
              <a:pPr marL="0" indent="0" algn="ctr">
                <a:spcBef>
                  <a:spcPct val="0"/>
                </a:spcBef>
                <a:buNone/>
              </a:pPr>
              <a:t>2018</a:t>
            </a:fld>
            <a:endParaRPr lang="ja-JP" altLang="en-US" sz="1000" dirty="0">
              <a:sym typeface="+mn-lt"/>
            </a:endParaRPr>
          </a:p>
        </p:txBody>
      </p:sp>
      <p:cxnSp>
        <p:nvCxnSpPr>
          <p:cNvPr id="318" name="Straight Connector 317">
            <a:extLst>
              <a:ext uri="{FF2B5EF4-FFF2-40B4-BE49-F238E27FC236}">
                <a16:creationId xmlns:a16="http://schemas.microsoft.com/office/drawing/2014/main" id="{BA04AFA7-6F4E-458B-BFB7-40CE8B70646D}"/>
              </a:ext>
            </a:extLst>
          </p:cNvPr>
          <p:cNvCxnSpPr/>
          <p:nvPr>
            <p:custDataLst>
              <p:tags r:id="rId15"/>
            </p:custDataLst>
          </p:nvPr>
        </p:nvCxnSpPr>
        <p:spPr bwMode="auto">
          <a:xfrm flipH="1">
            <a:off x="4435475" y="5218113"/>
            <a:ext cx="26988" cy="45561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07EC1ACB-A296-42ED-8430-ED0E8D9CA590}"/>
              </a:ext>
            </a:extLst>
          </p:cNvPr>
          <p:cNvCxnSpPr/>
          <p:nvPr>
            <p:custDataLst>
              <p:tags r:id="rId16"/>
            </p:custDataLst>
          </p:nvPr>
        </p:nvCxnSpPr>
        <p:spPr bwMode="auto">
          <a:xfrm flipH="1">
            <a:off x="790575" y="5407025"/>
            <a:ext cx="209550" cy="4619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id="{A4A40D9F-F5E3-4A27-90D6-AC29673AFAEE}"/>
              </a:ext>
            </a:extLst>
          </p:cNvPr>
          <p:cNvCxnSpPr/>
          <p:nvPr>
            <p:custDataLst>
              <p:tags r:id="rId17"/>
            </p:custDataLst>
          </p:nvPr>
        </p:nvCxnSpPr>
        <p:spPr bwMode="auto">
          <a:xfrm flipH="1">
            <a:off x="3057525" y="5365750"/>
            <a:ext cx="26988" cy="4556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F88623B5-9BB4-45EC-A499-B41505225B23}"/>
              </a:ext>
            </a:extLst>
          </p:cNvPr>
          <p:cNvCxnSpPr/>
          <p:nvPr>
            <p:custDataLst>
              <p:tags r:id="rId18"/>
            </p:custDataLst>
          </p:nvPr>
        </p:nvCxnSpPr>
        <p:spPr bwMode="auto">
          <a:xfrm flipH="1">
            <a:off x="1679575" y="5437188"/>
            <a:ext cx="26988" cy="45561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1DB6E183-FFA5-4336-9A39-E77823DA67D9}"/>
              </a:ext>
            </a:extLst>
          </p:cNvPr>
          <p:cNvCxnSpPr/>
          <p:nvPr>
            <p:custDataLst>
              <p:tags r:id="rId19"/>
            </p:custDataLst>
          </p:nvPr>
        </p:nvCxnSpPr>
        <p:spPr bwMode="auto">
          <a:xfrm flipH="1">
            <a:off x="2139950" y="5338763"/>
            <a:ext cx="26988" cy="45561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ACFA4D0C-5DFD-42E4-9D12-8819F63F74B3}"/>
              </a:ext>
            </a:extLst>
          </p:cNvPr>
          <p:cNvCxnSpPr/>
          <p:nvPr>
            <p:custDataLst>
              <p:tags r:id="rId20"/>
            </p:custDataLst>
          </p:nvPr>
        </p:nvCxnSpPr>
        <p:spPr bwMode="auto">
          <a:xfrm flipH="1">
            <a:off x="3976688" y="5267325"/>
            <a:ext cx="26987" cy="4556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EEA5A79E-26F4-48D1-AC51-E1BEBC436DBA}"/>
              </a:ext>
            </a:extLst>
          </p:cNvPr>
          <p:cNvCxnSpPr/>
          <p:nvPr>
            <p:custDataLst>
              <p:tags r:id="rId21"/>
            </p:custDataLst>
          </p:nvPr>
        </p:nvCxnSpPr>
        <p:spPr bwMode="auto">
          <a:xfrm flipH="1">
            <a:off x="4894263" y="5178425"/>
            <a:ext cx="26987" cy="4556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4" name="Straight Connector 323">
            <a:extLst>
              <a:ext uri="{FF2B5EF4-FFF2-40B4-BE49-F238E27FC236}">
                <a16:creationId xmlns:a16="http://schemas.microsoft.com/office/drawing/2014/main" id="{2BD7986B-DA92-4521-92AB-406AA236068B}"/>
              </a:ext>
            </a:extLst>
          </p:cNvPr>
          <p:cNvCxnSpPr/>
          <p:nvPr>
            <p:custDataLst>
              <p:tags r:id="rId22"/>
            </p:custDataLst>
          </p:nvPr>
        </p:nvCxnSpPr>
        <p:spPr bwMode="auto">
          <a:xfrm>
            <a:off x="2876550" y="5614988"/>
            <a:ext cx="146050" cy="3508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CF628C8A-F7AB-4E1C-8F25-82F34913AEA0}"/>
              </a:ext>
            </a:extLst>
          </p:cNvPr>
          <p:cNvCxnSpPr/>
          <p:nvPr>
            <p:custDataLst>
              <p:tags r:id="rId23"/>
            </p:custDataLst>
          </p:nvPr>
        </p:nvCxnSpPr>
        <p:spPr bwMode="auto">
          <a:xfrm>
            <a:off x="3795713" y="5562600"/>
            <a:ext cx="146050" cy="350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id="{AA83236B-0C3D-477D-AD63-A99E4BBC2F1C}"/>
              </a:ext>
            </a:extLst>
          </p:cNvPr>
          <p:cNvCxnSpPr/>
          <p:nvPr>
            <p:custDataLst>
              <p:tags r:id="rId24"/>
            </p:custDataLst>
          </p:nvPr>
        </p:nvCxnSpPr>
        <p:spPr bwMode="auto">
          <a:xfrm>
            <a:off x="4254500" y="5640388"/>
            <a:ext cx="146050" cy="3508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64165000-771E-40C4-9524-359A7A71CDDE}"/>
              </a:ext>
            </a:extLst>
          </p:cNvPr>
          <p:cNvCxnSpPr/>
          <p:nvPr>
            <p:custDataLst>
              <p:tags r:id="rId25"/>
            </p:custDataLst>
          </p:nvPr>
        </p:nvCxnSpPr>
        <p:spPr bwMode="auto">
          <a:xfrm>
            <a:off x="4713288" y="5643563"/>
            <a:ext cx="146050" cy="3508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275" name="テキスト プレースホルダ 9">
            <a:extLst>
              <a:ext uri="{FF2B5EF4-FFF2-40B4-BE49-F238E27FC236}">
                <a16:creationId xmlns:a16="http://schemas.microsoft.com/office/drawing/2014/main" id="{1487B220-851E-4C7B-82C8-69B591510312}"/>
              </a:ext>
            </a:extLst>
          </p:cNvPr>
          <p:cNvSpPr>
            <a:spLocks noGrp="1"/>
          </p:cNvSpPr>
          <p:nvPr>
            <p:custDataLst>
              <p:tags r:id="rId26"/>
            </p:custDataLst>
          </p:nvPr>
        </p:nvSpPr>
        <p:spPr bwMode="gray">
          <a:xfrm>
            <a:off x="788988" y="5864225"/>
            <a:ext cx="3492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DFDBE6-7535-4893-B991-B7D72B065F3E}" type="datetime'''8'''''''''''''''''''''',7''''''''''''''3''''1'''''''''''''''">
              <a:rPr lang="ja-JP" altLang="en-US" sz="1000" smtClean="0">
                <a:effectLst/>
                <a:sym typeface="+mn-lt"/>
              </a:rPr>
              <a:pPr marL="0" indent="0" algn="ctr">
                <a:spcBef>
                  <a:spcPct val="0"/>
                </a:spcBef>
                <a:buNone/>
              </a:pPr>
              <a:t>8,731</a:t>
            </a:fld>
            <a:endParaRPr lang="ja-JP" altLang="en-US" sz="1000" dirty="0">
              <a:sym typeface="+mn-lt"/>
            </a:endParaRPr>
          </a:p>
        </p:txBody>
      </p:sp>
      <p:sp useBgFill="1">
        <p:nvSpPr>
          <p:cNvPr id="282" name="テキスト プレースホルダ 9">
            <a:extLst>
              <a:ext uri="{FF2B5EF4-FFF2-40B4-BE49-F238E27FC236}">
                <a16:creationId xmlns:a16="http://schemas.microsoft.com/office/drawing/2014/main" id="{3FBAC962-BEDC-49C0-AC3B-626421134EEB}"/>
              </a:ext>
            </a:extLst>
          </p:cNvPr>
          <p:cNvSpPr>
            <a:spLocks noGrp="1"/>
          </p:cNvSpPr>
          <p:nvPr>
            <p:custDataLst>
              <p:tags r:id="rId27"/>
            </p:custDataLst>
          </p:nvPr>
        </p:nvSpPr>
        <p:spPr bwMode="gray">
          <a:xfrm>
            <a:off x="3762375" y="584517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CB076F-8D09-491D-A44A-317FAB561A39}" type="datetime'''1''4,4''''''''''''''''''5''5'''''''''''''''''''''''''">
              <a:rPr lang="ja-JP" altLang="en-US" sz="1000" smtClean="0">
                <a:effectLst/>
                <a:sym typeface="+mn-lt"/>
              </a:rPr>
              <a:pPr marL="0" indent="0" algn="ctr">
                <a:spcBef>
                  <a:spcPct val="0"/>
                </a:spcBef>
                <a:buNone/>
              </a:pPr>
              <a:t>14,455</a:t>
            </a:fld>
            <a:endParaRPr lang="ja-JP" altLang="en-US" sz="1000" dirty="0">
              <a:sym typeface="+mn-lt"/>
            </a:endParaRPr>
          </a:p>
        </p:txBody>
      </p:sp>
      <p:sp useBgFill="1">
        <p:nvSpPr>
          <p:cNvPr id="276" name="テキスト プレースホルダ 9">
            <a:extLst>
              <a:ext uri="{FF2B5EF4-FFF2-40B4-BE49-F238E27FC236}">
                <a16:creationId xmlns:a16="http://schemas.microsoft.com/office/drawing/2014/main" id="{9BC038BA-DA34-452E-B630-281BC36586F5}"/>
              </a:ext>
            </a:extLst>
          </p:cNvPr>
          <p:cNvSpPr>
            <a:spLocks noGrp="1"/>
          </p:cNvSpPr>
          <p:nvPr>
            <p:custDataLst>
              <p:tags r:id="rId28"/>
            </p:custDataLst>
          </p:nvPr>
        </p:nvSpPr>
        <p:spPr bwMode="gray">
          <a:xfrm>
            <a:off x="1465263" y="585787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E6D855-4209-47BD-B1C4-2426EE32302C}" type="datetime'1''''''''0'''',''''''''''5''66'''''''''''''''''''''''''''''''">
              <a:rPr lang="ja-JP" altLang="en-US" sz="1000" smtClean="0">
                <a:effectLst/>
                <a:sym typeface="+mn-lt"/>
              </a:rPr>
              <a:pPr marL="0" indent="0" algn="ctr">
                <a:spcBef>
                  <a:spcPct val="0"/>
                </a:spcBef>
                <a:buNone/>
              </a:pPr>
              <a:t>10,566</a:t>
            </a:fld>
            <a:endParaRPr lang="ja-JP" altLang="en-US" sz="1000" dirty="0">
              <a:sym typeface="+mn-lt"/>
            </a:endParaRPr>
          </a:p>
        </p:txBody>
      </p:sp>
      <p:sp useBgFill="1">
        <p:nvSpPr>
          <p:cNvPr id="279" name="テキスト プレースホルダ 9">
            <a:extLst>
              <a:ext uri="{FF2B5EF4-FFF2-40B4-BE49-F238E27FC236}">
                <a16:creationId xmlns:a16="http://schemas.microsoft.com/office/drawing/2014/main" id="{F540A1F0-5EF7-434C-B6C4-F5F67469A3D6}"/>
              </a:ext>
            </a:extLst>
          </p:cNvPr>
          <p:cNvSpPr>
            <a:spLocks noGrp="1"/>
          </p:cNvSpPr>
          <p:nvPr>
            <p:custDataLst>
              <p:tags r:id="rId29"/>
            </p:custDataLst>
          </p:nvPr>
        </p:nvSpPr>
        <p:spPr bwMode="gray">
          <a:xfrm>
            <a:off x="2843213" y="585152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ED64B4-BC6F-478E-9365-545F80DC7A11}" type="datetime'''1''''''''''''2'''''''''''''''',7''''4''''''''''''0'''''''">
              <a:rPr lang="ja-JP" altLang="en-US" sz="1000" smtClean="0">
                <a:effectLst/>
                <a:sym typeface="+mn-lt"/>
              </a:rPr>
              <a:pPr marL="0" indent="0" algn="ctr">
                <a:spcBef>
                  <a:spcPct val="0"/>
                </a:spcBef>
                <a:buNone/>
              </a:pPr>
              <a:t>12,740</a:t>
            </a:fld>
            <a:endParaRPr lang="ja-JP" altLang="en-US" sz="1000" dirty="0">
              <a:sym typeface="+mn-lt"/>
            </a:endParaRPr>
          </a:p>
        </p:txBody>
      </p:sp>
      <p:graphicFrame>
        <p:nvGraphicFramePr>
          <p:cNvPr id="200" name="Chart 199">
            <a:extLst>
              <a:ext uri="{FF2B5EF4-FFF2-40B4-BE49-F238E27FC236}">
                <a16:creationId xmlns:a16="http://schemas.microsoft.com/office/drawing/2014/main" id="{90056A91-44C4-44C3-8EEA-B3DA1DB590A1}"/>
              </a:ext>
            </a:extLst>
          </p:cNvPr>
          <p:cNvGraphicFramePr/>
          <p:nvPr>
            <p:custDataLst>
              <p:tags r:id="rId30"/>
            </p:custDataLst>
          </p:nvPr>
        </p:nvGraphicFramePr>
        <p:xfrm>
          <a:off x="5202238" y="2298700"/>
          <a:ext cx="4672012" cy="3941763"/>
        </p:xfrm>
        <a:graphic>
          <a:graphicData uri="http://schemas.openxmlformats.org/drawingml/2006/chart">
            <c:chart xmlns:c="http://schemas.openxmlformats.org/drawingml/2006/chart" xmlns:r="http://schemas.openxmlformats.org/officeDocument/2006/relationships" r:id="rId85"/>
          </a:graphicData>
        </a:graphic>
      </p:graphicFrame>
      <p:sp>
        <p:nvSpPr>
          <p:cNvPr id="108" name="テキスト プレースホルダ 9">
            <a:extLst>
              <a:ext uri="{FF2B5EF4-FFF2-40B4-BE49-F238E27FC236}">
                <a16:creationId xmlns:a16="http://schemas.microsoft.com/office/drawing/2014/main" id="{848E10B0-81B2-4276-B6F1-6EEE36B7F67F}"/>
              </a:ext>
            </a:extLst>
          </p:cNvPr>
          <p:cNvSpPr>
            <a:spLocks noGrp="1"/>
          </p:cNvSpPr>
          <p:nvPr>
            <p:custDataLst>
              <p:tags r:id="rId31"/>
            </p:custDataLst>
          </p:nvPr>
        </p:nvSpPr>
        <p:spPr bwMode="gray">
          <a:xfrm>
            <a:off x="772477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C79060-89F1-455B-BB1B-0F913AFBFBF1}" type="datetime'''''''''''''''''2''''''01''''''''''''5'''''''''''''''''''''">
              <a:rPr lang="ja-JP" altLang="en-US" sz="1000" smtClean="0">
                <a:effectLst/>
                <a:sym typeface="+mn-lt"/>
              </a:rPr>
              <a:pPr marL="0" indent="0" algn="ctr">
                <a:spcBef>
                  <a:spcPct val="0"/>
                </a:spcBef>
                <a:buNone/>
              </a:pPr>
              <a:t>2015</a:t>
            </a:fld>
            <a:endParaRPr lang="ja-JP" altLang="en-US" sz="1000" dirty="0">
              <a:sym typeface="+mn-lt"/>
            </a:endParaRPr>
          </a:p>
        </p:txBody>
      </p:sp>
      <p:sp>
        <p:nvSpPr>
          <p:cNvPr id="110" name="テキスト プレースホルダ 9">
            <a:extLst>
              <a:ext uri="{FF2B5EF4-FFF2-40B4-BE49-F238E27FC236}">
                <a16:creationId xmlns:a16="http://schemas.microsoft.com/office/drawing/2014/main" id="{9704C16D-1ACB-44C5-A3E8-624E86EBEE92}"/>
              </a:ext>
            </a:extLst>
          </p:cNvPr>
          <p:cNvSpPr>
            <a:spLocks noGrp="1"/>
          </p:cNvSpPr>
          <p:nvPr>
            <p:custDataLst>
              <p:tags r:id="rId32"/>
            </p:custDataLst>
          </p:nvPr>
        </p:nvSpPr>
        <p:spPr bwMode="gray">
          <a:xfrm>
            <a:off x="864552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AC4431-17C7-4DF2-BC38-BFAFAB6A06C8}" type="datetime'''''''''''''''''''''''2''0''''''''''''''''''''''''1''''''7'">
              <a:rPr lang="ja-JP" altLang="en-US" sz="1000" smtClean="0">
                <a:effectLst/>
                <a:sym typeface="+mn-lt"/>
              </a:rPr>
              <a:pPr marL="0" indent="0" algn="ctr">
                <a:spcBef>
                  <a:spcPct val="0"/>
                </a:spcBef>
                <a:buNone/>
              </a:pPr>
              <a:t>2017</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D1E34A27-7DF2-441C-B0D4-5FA3C21689C4}"/>
              </a:ext>
            </a:extLst>
          </p:cNvPr>
          <p:cNvSpPr>
            <a:spLocks noGrp="1"/>
          </p:cNvSpPr>
          <p:nvPr>
            <p:custDataLst>
              <p:tags r:id="rId33"/>
            </p:custDataLst>
          </p:nvPr>
        </p:nvSpPr>
        <p:spPr bwMode="gray">
          <a:xfrm>
            <a:off x="542290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840C01-A495-46C1-A568-46BF137DA1E5}" type="datetime'''''''''''''''''''''2''''0''''''''''''''''''''''10'''">
              <a:rPr lang="ja-JP" altLang="en-US" sz="1000" smtClean="0">
                <a:effectLst/>
                <a:sym typeface="+mn-lt"/>
              </a:rPr>
              <a:pPr marL="0" indent="0" algn="ctr">
                <a:spcBef>
                  <a:spcPct val="0"/>
                </a:spcBef>
                <a:buNone/>
              </a:pPr>
              <a:t>2010</a:t>
            </a:fld>
            <a:endParaRPr lang="ja-JP" altLang="en-US" sz="1000" dirty="0">
              <a:sym typeface="+mn-lt"/>
            </a:endParaRPr>
          </a:p>
        </p:txBody>
      </p:sp>
      <p:sp>
        <p:nvSpPr>
          <p:cNvPr id="93" name="テキスト プレースホルダ 9">
            <a:extLst>
              <a:ext uri="{FF2B5EF4-FFF2-40B4-BE49-F238E27FC236}">
                <a16:creationId xmlns:a16="http://schemas.microsoft.com/office/drawing/2014/main" id="{0A8B4EBB-1786-467A-AF8E-202A9E93FBAC}"/>
              </a:ext>
            </a:extLst>
          </p:cNvPr>
          <p:cNvSpPr>
            <a:spLocks noGrp="1"/>
          </p:cNvSpPr>
          <p:nvPr>
            <p:custDataLst>
              <p:tags r:id="rId34"/>
            </p:custDataLst>
          </p:nvPr>
        </p:nvSpPr>
        <p:spPr bwMode="gray">
          <a:xfrm>
            <a:off x="588327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ADA8CE-19E2-4A63-868F-6464EB89090C}" type="datetime'''''''''''''''''''''2''''0''''''''11'''''''''''''''''''''">
              <a:rPr lang="ja-JP" altLang="en-US" sz="1000" smtClean="0">
                <a:effectLst/>
                <a:sym typeface="+mn-lt"/>
              </a:rPr>
              <a:pPr marL="0" indent="0" algn="ctr">
                <a:spcBef>
                  <a:spcPct val="0"/>
                </a:spcBef>
                <a:buNone/>
              </a:pPr>
              <a:t>2011</a:t>
            </a:fld>
            <a:endParaRPr lang="ja-JP" altLang="en-US" sz="1000" dirty="0">
              <a:sym typeface="+mn-lt"/>
            </a:endParaRPr>
          </a:p>
        </p:txBody>
      </p:sp>
      <p:sp>
        <p:nvSpPr>
          <p:cNvPr id="95" name="テキスト プレースホルダ 9">
            <a:extLst>
              <a:ext uri="{FF2B5EF4-FFF2-40B4-BE49-F238E27FC236}">
                <a16:creationId xmlns:a16="http://schemas.microsoft.com/office/drawing/2014/main" id="{8E5D60BC-E702-421F-A196-2CDEE3349A7B}"/>
              </a:ext>
            </a:extLst>
          </p:cNvPr>
          <p:cNvSpPr>
            <a:spLocks noGrp="1"/>
          </p:cNvSpPr>
          <p:nvPr>
            <p:custDataLst>
              <p:tags r:id="rId35"/>
            </p:custDataLst>
          </p:nvPr>
        </p:nvSpPr>
        <p:spPr bwMode="gray">
          <a:xfrm>
            <a:off x="634365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AEAB15-5D23-4717-95BC-9D47F286BABC}" type="datetime'''''''''''2''''''''''''''''01''''''''2'''''''''''''''''''">
              <a:rPr lang="ja-JP" altLang="en-US" sz="1000" smtClean="0">
                <a:effectLst/>
                <a:sym typeface="+mn-lt"/>
              </a:rPr>
              <a:pPr marL="0" indent="0" algn="ctr">
                <a:spcBef>
                  <a:spcPct val="0"/>
                </a:spcBef>
                <a:buNone/>
              </a:pPr>
              <a:t>2012</a:t>
            </a:fld>
            <a:endParaRPr lang="ja-JP" altLang="en-US" sz="1000" dirty="0">
              <a:sym typeface="+mn-lt"/>
            </a:endParaRPr>
          </a:p>
        </p:txBody>
      </p:sp>
      <p:sp>
        <p:nvSpPr>
          <p:cNvPr id="97" name="テキスト プレースホルダ 9">
            <a:extLst>
              <a:ext uri="{FF2B5EF4-FFF2-40B4-BE49-F238E27FC236}">
                <a16:creationId xmlns:a16="http://schemas.microsoft.com/office/drawing/2014/main" id="{42ACAE0A-0898-4229-8D2D-557C3F20BB17}"/>
              </a:ext>
            </a:extLst>
          </p:cNvPr>
          <p:cNvSpPr>
            <a:spLocks noGrp="1"/>
          </p:cNvSpPr>
          <p:nvPr>
            <p:custDataLst>
              <p:tags r:id="rId36"/>
            </p:custDataLst>
          </p:nvPr>
        </p:nvSpPr>
        <p:spPr bwMode="gray">
          <a:xfrm>
            <a:off x="680402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EEFDE6-4A1A-43D0-8FBC-4C4CF544E568}" type="datetime'''''''''''''''''''''2''''01''''''''3'''''">
              <a:rPr lang="ja-JP" altLang="en-US" sz="1000" smtClean="0">
                <a:effectLst/>
                <a:sym typeface="+mn-lt"/>
              </a:rPr>
              <a:pPr marL="0" indent="0" algn="ctr">
                <a:spcBef>
                  <a:spcPct val="0"/>
                </a:spcBef>
                <a:buNone/>
              </a:pPr>
              <a:t>2013</a:t>
            </a:fld>
            <a:endParaRPr lang="ja-JP" altLang="en-US" sz="1000" dirty="0">
              <a:sym typeface="+mn-lt"/>
            </a:endParaRPr>
          </a:p>
        </p:txBody>
      </p:sp>
      <p:sp>
        <p:nvSpPr>
          <p:cNvPr id="109" name="テキスト プレースホルダ 9">
            <a:extLst>
              <a:ext uri="{FF2B5EF4-FFF2-40B4-BE49-F238E27FC236}">
                <a16:creationId xmlns:a16="http://schemas.microsoft.com/office/drawing/2014/main" id="{00645941-08F5-48E6-B8A1-ED76CC331136}"/>
              </a:ext>
            </a:extLst>
          </p:cNvPr>
          <p:cNvSpPr>
            <a:spLocks noGrp="1"/>
          </p:cNvSpPr>
          <p:nvPr>
            <p:custDataLst>
              <p:tags r:id="rId37"/>
            </p:custDataLst>
          </p:nvPr>
        </p:nvSpPr>
        <p:spPr bwMode="gray">
          <a:xfrm>
            <a:off x="818515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7769E8-AB75-493E-B179-96E5D2376AAB}" type="datetime'''''''''2''''''''''''''''0''''''''''''''''1''''6'''">
              <a:rPr lang="ja-JP" altLang="en-US" sz="1000" smtClean="0">
                <a:effectLst/>
                <a:sym typeface="+mn-lt"/>
              </a:rPr>
              <a:pPr marL="0" indent="0" algn="ctr">
                <a:spcBef>
                  <a:spcPct val="0"/>
                </a:spcBef>
                <a:buNone/>
              </a:pPr>
              <a:t>2016</a:t>
            </a:fld>
            <a:endParaRPr lang="ja-JP" altLang="en-US" sz="1000" dirty="0">
              <a:sym typeface="+mn-lt"/>
            </a:endParaRPr>
          </a:p>
        </p:txBody>
      </p:sp>
      <p:sp>
        <p:nvSpPr>
          <p:cNvPr id="107" name="テキスト プレースホルダ 9">
            <a:extLst>
              <a:ext uri="{FF2B5EF4-FFF2-40B4-BE49-F238E27FC236}">
                <a16:creationId xmlns:a16="http://schemas.microsoft.com/office/drawing/2014/main" id="{6790CC88-DB89-496A-AEFC-D040E5EA2D56}"/>
              </a:ext>
            </a:extLst>
          </p:cNvPr>
          <p:cNvSpPr>
            <a:spLocks noGrp="1"/>
          </p:cNvSpPr>
          <p:nvPr>
            <p:custDataLst>
              <p:tags r:id="rId38"/>
            </p:custDataLst>
          </p:nvPr>
        </p:nvSpPr>
        <p:spPr bwMode="gray">
          <a:xfrm>
            <a:off x="726440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D3529F-EEBB-4235-9400-C4FCCC23715D}" type="datetime'''20''1''''''''''''''''4'''''''''''''''''''''''''">
              <a:rPr lang="ja-JP" altLang="en-US" sz="1000" smtClean="0">
                <a:effectLst/>
                <a:sym typeface="+mn-lt"/>
              </a:rPr>
              <a:pPr marL="0" indent="0" algn="ctr">
                <a:spcBef>
                  <a:spcPct val="0"/>
                </a:spcBef>
                <a:buNone/>
              </a:pPr>
              <a:t>2014</a:t>
            </a:fld>
            <a:endParaRPr lang="ja-JP" altLang="en-US" sz="1000" dirty="0">
              <a:sym typeface="+mn-lt"/>
            </a:endParaRPr>
          </a:p>
        </p:txBody>
      </p:sp>
      <p:sp>
        <p:nvSpPr>
          <p:cNvPr id="111" name="テキスト プレースホルダ 9">
            <a:extLst>
              <a:ext uri="{FF2B5EF4-FFF2-40B4-BE49-F238E27FC236}">
                <a16:creationId xmlns:a16="http://schemas.microsoft.com/office/drawing/2014/main" id="{E9FA75B0-08A6-4FB6-B8E5-71546E7B9FFA}"/>
              </a:ext>
            </a:extLst>
          </p:cNvPr>
          <p:cNvSpPr>
            <a:spLocks noGrp="1"/>
          </p:cNvSpPr>
          <p:nvPr>
            <p:custDataLst>
              <p:tags r:id="rId39"/>
            </p:custDataLst>
          </p:nvPr>
        </p:nvSpPr>
        <p:spPr bwMode="gray">
          <a:xfrm>
            <a:off x="910590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EC5B25-B68F-4B6B-BDBF-E46CF1483784}" type="datetime'''''2''''0''''''1''''''''''''''''''8'''''''''''''''''''''">
              <a:rPr lang="ja-JP" altLang="en-US" sz="1000" smtClean="0">
                <a:effectLst/>
                <a:sym typeface="+mn-lt"/>
              </a:rPr>
              <a:pPr marL="0" indent="0" algn="ctr">
                <a:spcBef>
                  <a:spcPct val="0"/>
                </a:spcBef>
                <a:buNone/>
              </a:pPr>
              <a:t>2018</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EF62FCE2-76AF-4F94-9F50-21A9FD3E2035}"/>
              </a:ext>
            </a:extLst>
          </p:cNvPr>
          <p:cNvSpPr>
            <a:spLocks noGrp="1"/>
          </p:cNvSpPr>
          <p:nvPr>
            <p:custDataLst>
              <p:tags r:id="rId40"/>
            </p:custDataLst>
          </p:nvPr>
        </p:nvSpPr>
        <p:spPr bwMode="gray">
          <a:xfrm>
            <a:off x="956627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EE270D-A47D-46C6-B73B-3C9CE0722702}" type="datetime'''''''''2''''''''''''''0''1''''''''''''''''''''9'">
              <a:rPr lang="ja-JP" altLang="en-US" sz="1000" smtClean="0">
                <a:effectLst/>
                <a:sym typeface="+mn-lt"/>
              </a:rPr>
              <a:pPr marL="0" indent="0" algn="ctr">
                <a:spcBef>
                  <a:spcPct val="0"/>
                </a:spcBef>
                <a:buNone/>
              </a:pPr>
              <a:t>2019</a:t>
            </a:fld>
            <a:endParaRPr lang="ja-JP" altLang="en-US" sz="1000" dirty="0">
              <a:sym typeface="+mn-lt"/>
            </a:endParaRPr>
          </a:p>
        </p:txBody>
      </p:sp>
      <p:cxnSp>
        <p:nvCxnSpPr>
          <p:cNvPr id="171" name="Straight Connector 170">
            <a:extLst>
              <a:ext uri="{FF2B5EF4-FFF2-40B4-BE49-F238E27FC236}">
                <a16:creationId xmlns:a16="http://schemas.microsoft.com/office/drawing/2014/main" id="{1A185425-2841-4AD6-9CC4-D14C589FC999}"/>
              </a:ext>
            </a:extLst>
          </p:cNvPr>
          <p:cNvCxnSpPr/>
          <p:nvPr>
            <p:custDataLst>
              <p:tags r:id="rId41"/>
            </p:custDataLst>
          </p:nvPr>
        </p:nvCxnSpPr>
        <p:spPr bwMode="auto">
          <a:xfrm flipH="1">
            <a:off x="9247188" y="5172075"/>
            <a:ext cx="7937" cy="4905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B8F9D171-5BD3-4CD7-948B-67B37F066031}"/>
              </a:ext>
            </a:extLst>
          </p:cNvPr>
          <p:cNvCxnSpPr/>
          <p:nvPr>
            <p:custDataLst>
              <p:tags r:id="rId42"/>
            </p:custDataLst>
          </p:nvPr>
        </p:nvCxnSpPr>
        <p:spPr bwMode="auto">
          <a:xfrm>
            <a:off x="8513762" y="5629274"/>
            <a:ext cx="222250" cy="28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EF97E77-6DFF-458C-998C-5D5F098CBC4E}"/>
              </a:ext>
            </a:extLst>
          </p:cNvPr>
          <p:cNvCxnSpPr/>
          <p:nvPr>
            <p:custDataLst>
              <p:tags r:id="rId43"/>
            </p:custDataLst>
          </p:nvPr>
        </p:nvCxnSpPr>
        <p:spPr bwMode="auto">
          <a:xfrm flipH="1">
            <a:off x="5580063" y="5345113"/>
            <a:ext cx="112712" cy="4921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DBC676C2-9687-4DD1-BA43-5B1BEA06708B}"/>
              </a:ext>
            </a:extLst>
          </p:cNvPr>
          <p:cNvCxnSpPr/>
          <p:nvPr>
            <p:custDataLst>
              <p:tags r:id="rId44"/>
            </p:custDataLst>
          </p:nvPr>
        </p:nvCxnSpPr>
        <p:spPr bwMode="auto">
          <a:xfrm flipH="1">
            <a:off x="6484938" y="5383213"/>
            <a:ext cx="7937" cy="4905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3EC75E6-2E23-4C75-A26A-6A386B86F314}"/>
              </a:ext>
            </a:extLst>
          </p:cNvPr>
          <p:cNvCxnSpPr/>
          <p:nvPr>
            <p:custDataLst>
              <p:tags r:id="rId45"/>
            </p:custDataLst>
          </p:nvPr>
        </p:nvCxnSpPr>
        <p:spPr bwMode="auto">
          <a:xfrm flipH="1">
            <a:off x="6945313" y="5280025"/>
            <a:ext cx="7937" cy="4905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D69BDC7C-18A7-445E-AFFD-4D20707EF077}"/>
              </a:ext>
            </a:extLst>
          </p:cNvPr>
          <p:cNvCxnSpPr/>
          <p:nvPr>
            <p:custDataLst>
              <p:tags r:id="rId46"/>
            </p:custDataLst>
          </p:nvPr>
        </p:nvCxnSpPr>
        <p:spPr bwMode="auto">
          <a:xfrm flipH="1">
            <a:off x="7866063" y="5314950"/>
            <a:ext cx="7937" cy="4905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4DCF6CD5-860C-4698-80DB-A5D14DAE20AE}"/>
              </a:ext>
            </a:extLst>
          </p:cNvPr>
          <p:cNvCxnSpPr/>
          <p:nvPr>
            <p:custDataLst>
              <p:tags r:id="rId47"/>
            </p:custDataLst>
          </p:nvPr>
        </p:nvCxnSpPr>
        <p:spPr bwMode="auto">
          <a:xfrm>
            <a:off x="8974137" y="5711824"/>
            <a:ext cx="222250" cy="28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29688F1E-84A3-4C9D-BD34-31D0AB6A7C46}"/>
              </a:ext>
            </a:extLst>
          </p:cNvPr>
          <p:cNvCxnSpPr/>
          <p:nvPr>
            <p:custDataLst>
              <p:tags r:id="rId48"/>
            </p:custDataLst>
          </p:nvPr>
        </p:nvCxnSpPr>
        <p:spPr bwMode="auto">
          <a:xfrm flipH="1">
            <a:off x="8786813" y="5219700"/>
            <a:ext cx="7937" cy="4905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832BEDD2-E29D-4D71-88AC-358B13170094}"/>
              </a:ext>
            </a:extLst>
          </p:cNvPr>
          <p:cNvCxnSpPr/>
          <p:nvPr>
            <p:custDataLst>
              <p:tags r:id="rId49"/>
            </p:custDataLst>
          </p:nvPr>
        </p:nvCxnSpPr>
        <p:spPr bwMode="auto">
          <a:xfrm flipH="1">
            <a:off x="9707563" y="5137150"/>
            <a:ext cx="7937" cy="4905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C565E22D-EC33-47EA-8C5A-7BC9EB704281}"/>
              </a:ext>
            </a:extLst>
          </p:cNvPr>
          <p:cNvCxnSpPr/>
          <p:nvPr>
            <p:custDataLst>
              <p:tags r:id="rId50"/>
            </p:custDataLst>
          </p:nvPr>
        </p:nvCxnSpPr>
        <p:spPr bwMode="auto">
          <a:xfrm>
            <a:off x="7593012" y="5681663"/>
            <a:ext cx="222250" cy="28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22AC6B9D-2DF1-4D01-9585-1C14C0A4489D}"/>
              </a:ext>
            </a:extLst>
          </p:cNvPr>
          <p:cNvCxnSpPr/>
          <p:nvPr>
            <p:custDataLst>
              <p:tags r:id="rId51"/>
            </p:custDataLst>
          </p:nvPr>
        </p:nvCxnSpPr>
        <p:spPr bwMode="auto">
          <a:xfrm>
            <a:off x="9434512" y="5714999"/>
            <a:ext cx="222250" cy="28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46" name="テキスト プレースホルダ 9">
            <a:extLst>
              <a:ext uri="{FF2B5EF4-FFF2-40B4-BE49-F238E27FC236}">
                <a16:creationId xmlns:a16="http://schemas.microsoft.com/office/drawing/2014/main" id="{BFADAE19-9AA9-4154-967B-8C1B8934F0FD}"/>
              </a:ext>
            </a:extLst>
          </p:cNvPr>
          <p:cNvSpPr>
            <a:spLocks noGrp="1"/>
          </p:cNvSpPr>
          <p:nvPr>
            <p:custDataLst>
              <p:tags r:id="rId52"/>
            </p:custDataLst>
          </p:nvPr>
        </p:nvSpPr>
        <p:spPr bwMode="gray">
          <a:xfrm>
            <a:off x="5594349" y="58610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D8AD79-195D-477B-8F04-806E198132D0}" type="datetime'''''''''0''''''''''''''''''''.''''4'''''">
              <a:rPr lang="ja-JP" altLang="en-US" sz="1000" smtClean="0">
                <a:effectLst/>
              </a:rPr>
              <a:pPr/>
              <a:t>0.4</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CD54BFA8-08EF-4728-81D5-0D8F05C49E53}"/>
              </a:ext>
            </a:extLst>
          </p:cNvPr>
          <p:cNvSpPr>
            <a:spLocks noGrp="1"/>
          </p:cNvSpPr>
          <p:nvPr>
            <p:custDataLst>
              <p:tags r:id="rId53"/>
            </p:custDataLst>
          </p:nvPr>
        </p:nvSpPr>
        <p:spPr bwMode="gray">
          <a:xfrm>
            <a:off x="6378574" y="5854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2C5A3B-ACE3-4088-8BCC-23E34C0E9A78}" type="datetime'''''''''0''''''''''''''''''''''''''''''''''''''.''''''4'">
              <a:rPr lang="ja-JP" altLang="en-US" sz="1000" smtClean="0">
                <a:effectLst/>
              </a:rPr>
              <a:pPr/>
              <a:t>0.4</a:t>
            </a:fld>
            <a:endParaRPr lang="ja-JP" altLang="en-US" sz="1000" dirty="0">
              <a:sym typeface="+mn-lt"/>
            </a:endParaRPr>
          </a:p>
        </p:txBody>
      </p:sp>
      <p:sp useBgFill="1">
        <p:nvSpPr>
          <p:cNvPr id="149" name="テキスト プレースホルダ 9">
            <a:extLst>
              <a:ext uri="{FF2B5EF4-FFF2-40B4-BE49-F238E27FC236}">
                <a16:creationId xmlns:a16="http://schemas.microsoft.com/office/drawing/2014/main" id="{D8A10D52-6350-4210-A2F8-3B8C15AF75D6}"/>
              </a:ext>
            </a:extLst>
          </p:cNvPr>
          <p:cNvSpPr>
            <a:spLocks noGrp="1"/>
          </p:cNvSpPr>
          <p:nvPr>
            <p:custDataLst>
              <p:tags r:id="rId54"/>
            </p:custDataLst>
          </p:nvPr>
        </p:nvSpPr>
        <p:spPr bwMode="gray">
          <a:xfrm>
            <a:off x="7759699" y="58483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0347C8-7E19-4313-B899-38265C8E8B52}" type="datetime'''0''''''''''''''''''.5'''''''''''">
              <a:rPr lang="ja-JP" altLang="en-US" sz="1000" smtClean="0">
                <a:effectLst/>
              </a:rPr>
              <a:pPr/>
              <a:t>0.5</a:t>
            </a:fld>
            <a:endParaRPr lang="ja-JP" altLang="en-US" sz="1000" dirty="0">
              <a:sym typeface="+mn-lt"/>
            </a:endParaRPr>
          </a:p>
        </p:txBody>
      </p:sp>
      <p:sp useBgFill="1">
        <p:nvSpPr>
          <p:cNvPr id="150" name="テキスト プレースホルダ 9">
            <a:extLst>
              <a:ext uri="{FF2B5EF4-FFF2-40B4-BE49-F238E27FC236}">
                <a16:creationId xmlns:a16="http://schemas.microsoft.com/office/drawing/2014/main" id="{D82136D0-92EB-4CC6-845F-C3FA11F9F4FD}"/>
              </a:ext>
            </a:extLst>
          </p:cNvPr>
          <p:cNvSpPr>
            <a:spLocks noGrp="1"/>
          </p:cNvSpPr>
          <p:nvPr>
            <p:custDataLst>
              <p:tags r:id="rId55"/>
            </p:custDataLst>
          </p:nvPr>
        </p:nvSpPr>
        <p:spPr bwMode="gray">
          <a:xfrm>
            <a:off x="8645524" y="39719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B8B4E4-BA84-4DBB-8102-8D9E54C1CBC3}" type="datetime'2''''''''''''''0''''''''''.''''''''''''''''''''''''5'''''">
              <a:rPr lang="ja-JP" altLang="en-US" sz="1000" smtClean="0">
                <a:effectLst/>
              </a:rPr>
              <a:pPr/>
              <a:t>20.5</a:t>
            </a:fld>
            <a:endParaRPr lang="ja-JP" altLang="en-US" sz="1000" dirty="0">
              <a:sym typeface="+mn-lt"/>
            </a:endParaRPr>
          </a:p>
        </p:txBody>
      </p:sp>
      <p:sp useBgFill="1">
        <p:nvSpPr>
          <p:cNvPr id="152" name="テキスト プレースホルダ 9">
            <a:extLst>
              <a:ext uri="{FF2B5EF4-FFF2-40B4-BE49-F238E27FC236}">
                <a16:creationId xmlns:a16="http://schemas.microsoft.com/office/drawing/2014/main" id="{E5717734-5B03-49AC-8808-C7174EE55F3B}"/>
              </a:ext>
            </a:extLst>
          </p:cNvPr>
          <p:cNvSpPr>
            <a:spLocks noGrp="1"/>
          </p:cNvSpPr>
          <p:nvPr>
            <p:custDataLst>
              <p:tags r:id="rId56"/>
            </p:custDataLst>
          </p:nvPr>
        </p:nvSpPr>
        <p:spPr bwMode="gray">
          <a:xfrm>
            <a:off x="8680449" y="58435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42849D-4AE4-4EED-819B-840DF362D281}" type="datetime'''''''''''''''''''''''''''''''0''''''.''''''''''''''''''6'''">
              <a:rPr lang="ja-JP" altLang="en-US" sz="1000" smtClean="0">
                <a:effectLst/>
              </a:rPr>
              <a:pPr/>
              <a:t>0.6</a:t>
            </a:fld>
            <a:endParaRPr lang="ja-JP" altLang="en-US" sz="1000" dirty="0">
              <a:sym typeface="+mn-lt"/>
            </a:endParaRPr>
          </a:p>
        </p:txBody>
      </p:sp>
      <p:cxnSp>
        <p:nvCxnSpPr>
          <p:cNvPr id="55" name="Straight Connector 54">
            <a:extLst>
              <a:ext uri="{FF2B5EF4-FFF2-40B4-BE49-F238E27FC236}">
                <a16:creationId xmlns:a16="http://schemas.microsoft.com/office/drawing/2014/main" id="{BCAA6B02-B9A2-463A-AA0B-4BA5971BAD53}"/>
              </a:ext>
            </a:extLst>
          </p:cNvPr>
          <p:cNvCxnSpPr/>
          <p:nvPr>
            <p:custDataLst>
              <p:tags r:id="rId57"/>
            </p:custDataLst>
          </p:nvPr>
        </p:nvCxnSpPr>
        <p:spPr bwMode="gray">
          <a:xfrm>
            <a:off x="5795963" y="2636838"/>
            <a:ext cx="223838"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4B4125A5-9171-4BAD-AE38-AC66D7F33551}"/>
              </a:ext>
            </a:extLst>
          </p:cNvPr>
          <p:cNvCxnSpPr/>
          <p:nvPr>
            <p:custDataLst>
              <p:tags r:id="rId58"/>
            </p:custDataLst>
          </p:nvPr>
        </p:nvCxnSpPr>
        <p:spPr bwMode="gray">
          <a:xfrm>
            <a:off x="5795963" y="2840038"/>
            <a:ext cx="223838"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C442D0BB-877C-4FB1-8467-54C171E34918}"/>
              </a:ext>
            </a:extLst>
          </p:cNvPr>
          <p:cNvCxnSpPr/>
          <p:nvPr>
            <p:custDataLst>
              <p:tags r:id="rId59"/>
            </p:custDataLst>
          </p:nvPr>
        </p:nvCxnSpPr>
        <p:spPr bwMode="gray">
          <a:xfrm>
            <a:off x="5795963" y="3043238"/>
            <a:ext cx="223838"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396C92C4-2791-48DA-8A41-6A2DBA8EB163}"/>
              </a:ext>
            </a:extLst>
          </p:cNvPr>
          <p:cNvCxnSpPr/>
          <p:nvPr>
            <p:custDataLst>
              <p:tags r:id="rId60"/>
            </p:custDataLst>
          </p:nvPr>
        </p:nvCxnSpPr>
        <p:spPr bwMode="gray">
          <a:xfrm>
            <a:off x="5795963" y="3246438"/>
            <a:ext cx="223838"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Isosceles Triangle 59">
            <a:extLst>
              <a:ext uri="{FF2B5EF4-FFF2-40B4-BE49-F238E27FC236}">
                <a16:creationId xmlns:a16="http://schemas.microsoft.com/office/drawing/2014/main" id="{00B91515-A2D8-49AB-BA49-A87DB5CD82BE}"/>
              </a:ext>
            </a:extLst>
          </p:cNvPr>
          <p:cNvSpPr/>
          <p:nvPr>
            <p:custDataLst>
              <p:tags r:id="rId61"/>
            </p:custDataLst>
          </p:nvPr>
        </p:nvSpPr>
        <p:spPr bwMode="auto">
          <a:xfrm>
            <a:off x="5868988" y="3005138"/>
            <a:ext cx="76200" cy="76200"/>
          </a:xfrm>
          <a:prstGeom prst="triangle">
            <a:avLst/>
          </a:prstGeom>
          <a:solidFill>
            <a:srgbClr val="655939"/>
          </a:solidFill>
          <a:ln w="9525" algn="ctr">
            <a:solidFill>
              <a:srgbClr val="6559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Oval 55">
            <a:extLst>
              <a:ext uri="{FF2B5EF4-FFF2-40B4-BE49-F238E27FC236}">
                <a16:creationId xmlns:a16="http://schemas.microsoft.com/office/drawing/2014/main" id="{A1B10D6D-42B1-4775-8FE4-7547BCB1ADE0}"/>
              </a:ext>
            </a:extLst>
          </p:cNvPr>
          <p:cNvSpPr/>
          <p:nvPr>
            <p:custDataLst>
              <p:tags r:id="rId62"/>
            </p:custDataLst>
          </p:nvPr>
        </p:nvSpPr>
        <p:spPr bwMode="auto">
          <a:xfrm>
            <a:off x="5868988" y="2598738"/>
            <a:ext cx="76200" cy="76200"/>
          </a:xfrm>
          <a:prstGeom prst="ellipse">
            <a:avLst/>
          </a:prstGeom>
          <a:solidFill>
            <a:schemeClr val="tx2"/>
          </a:solidFill>
          <a:ln w="9525" algn="ctr">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Diamond 61">
            <a:extLst>
              <a:ext uri="{FF2B5EF4-FFF2-40B4-BE49-F238E27FC236}">
                <a16:creationId xmlns:a16="http://schemas.microsoft.com/office/drawing/2014/main" id="{F1C62E0A-1890-475B-B21A-14BF585CD631}"/>
              </a:ext>
            </a:extLst>
          </p:cNvPr>
          <p:cNvSpPr/>
          <p:nvPr>
            <p:custDataLst>
              <p:tags r:id="rId63"/>
            </p:custDataLst>
          </p:nvPr>
        </p:nvSpPr>
        <p:spPr bwMode="auto">
          <a:xfrm>
            <a:off x="5868988" y="3208338"/>
            <a:ext cx="76200" cy="76200"/>
          </a:xfrm>
          <a:prstGeom prst="diamond">
            <a:avLst/>
          </a:prstGeom>
          <a:solidFill>
            <a:srgbClr val="4D4D4D"/>
          </a:solidFill>
          <a:ln w="9525" algn="ctr">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Rectangle 57">
            <a:extLst>
              <a:ext uri="{FF2B5EF4-FFF2-40B4-BE49-F238E27FC236}">
                <a16:creationId xmlns:a16="http://schemas.microsoft.com/office/drawing/2014/main" id="{D1A3E948-2F0F-41D1-B866-C867C7B440F1}"/>
              </a:ext>
            </a:extLst>
          </p:cNvPr>
          <p:cNvSpPr/>
          <p:nvPr>
            <p:custDataLst>
              <p:tags r:id="rId64"/>
            </p:custDataLst>
          </p:nvPr>
        </p:nvSpPr>
        <p:spPr bwMode="auto">
          <a:xfrm>
            <a:off x="5868988" y="2801938"/>
            <a:ext cx="76200" cy="76200"/>
          </a:xfrm>
          <a:prstGeom prst="rect">
            <a:avLst/>
          </a:prstGeom>
          <a:solidFill>
            <a:srgbClr val="3D6E81"/>
          </a:solidFill>
          <a:ln w="9525" algn="ctr">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テキスト プレースホルダ 9">
            <a:extLst>
              <a:ext uri="{FF2B5EF4-FFF2-40B4-BE49-F238E27FC236}">
                <a16:creationId xmlns:a16="http://schemas.microsoft.com/office/drawing/2014/main" id="{C3CE1883-F8E7-4FA9-820B-E755503DAFD4}"/>
              </a:ext>
            </a:extLst>
          </p:cNvPr>
          <p:cNvSpPr>
            <a:spLocks noGrp="1"/>
          </p:cNvSpPr>
          <p:nvPr>
            <p:custDataLst>
              <p:tags r:id="rId65"/>
            </p:custDataLst>
          </p:nvPr>
        </p:nvSpPr>
        <p:spPr bwMode="auto">
          <a:xfrm>
            <a:off x="6070600" y="2768600"/>
            <a:ext cx="1071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8AD87CB-D977-4DFC-ABE8-08589A13877E}" type="datetime'''医師（''''''''''''''''歯''''''''科''''医を除''''く''''''''''''）'">
              <a:rPr lang="ja-JP" altLang="en-US" sz="1000" smtClean="0">
                <a:effectLst/>
                <a:sym typeface="+mn-lt"/>
              </a:rPr>
              <a:pPr marL="0" indent="0">
                <a:spcBef>
                  <a:spcPct val="0"/>
                </a:spcBef>
                <a:buNone/>
              </a:pPr>
              <a:t>医師（歯科医を除く）</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DAFC0AC9-E557-45D5-B933-EADDDF2C8CF7}"/>
              </a:ext>
            </a:extLst>
          </p:cNvPr>
          <p:cNvSpPr>
            <a:spLocks noGrp="1"/>
          </p:cNvSpPr>
          <p:nvPr>
            <p:custDataLst>
              <p:tags r:id="rId66"/>
            </p:custDataLst>
          </p:nvPr>
        </p:nvSpPr>
        <p:spPr bwMode="auto">
          <a:xfrm>
            <a:off x="6070600" y="25654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A8503A-2A00-46C8-B182-F81F5357B798}" type="datetime'''''''''''''''''''''看''''護''''''師'">
              <a:rPr lang="ja-JP" altLang="en-US" sz="1000" smtClean="0">
                <a:effectLst/>
                <a:sym typeface="+mn-lt"/>
              </a:rPr>
              <a:pPr marL="0" indent="0">
                <a:spcBef>
                  <a:spcPct val="0"/>
                </a:spcBef>
                <a:buNone/>
              </a:pPr>
              <a:t>看護師</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B094141A-044E-472F-B5A9-CF113B2B0469}"/>
              </a:ext>
            </a:extLst>
          </p:cNvPr>
          <p:cNvSpPr>
            <a:spLocks noGrp="1"/>
          </p:cNvSpPr>
          <p:nvPr>
            <p:custDataLst>
              <p:tags r:id="rId67"/>
            </p:custDataLst>
          </p:nvPr>
        </p:nvSpPr>
        <p:spPr bwMode="auto">
          <a:xfrm>
            <a:off x="6070600" y="31750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2FEE11F-664B-4ACC-A0FD-D3303DC38DE5}" type="datetime'''''''''''''''''''''''''''''''''''''''歯科''''''医'''''''''''''">
              <a:rPr lang="ja-JP" altLang="en-US" sz="1000" smtClean="0">
                <a:effectLst/>
                <a:sym typeface="+mn-lt"/>
              </a:rPr>
              <a:pPr marL="0" indent="0">
                <a:spcBef>
                  <a:spcPct val="0"/>
                </a:spcBef>
                <a:buNone/>
              </a:pPr>
              <a:t>歯科医</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04BAD530-A2B0-4412-BAA8-238C78622C6A}"/>
              </a:ext>
            </a:extLst>
          </p:cNvPr>
          <p:cNvSpPr>
            <a:spLocks noGrp="1"/>
          </p:cNvSpPr>
          <p:nvPr>
            <p:custDataLst>
              <p:tags r:id="rId68"/>
            </p:custDataLst>
          </p:nvPr>
        </p:nvSpPr>
        <p:spPr bwMode="auto">
          <a:xfrm>
            <a:off x="6070600" y="29718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FA76F1-4E4D-4EDD-A394-DDFA3447C638}" type="datetime'''薬''''剤''''''''''''''''''''''''''''''師'''''''''''''''''''''">
              <a:rPr lang="ja-JP" altLang="en-US" sz="1000" smtClean="0">
                <a:effectLst/>
                <a:sym typeface="+mn-lt"/>
              </a:rPr>
              <a:pPr marL="0" indent="0">
                <a:spcBef>
                  <a:spcPct val="0"/>
                </a:spcBef>
                <a:buNone/>
              </a:pPr>
              <a:t>薬剤師</a:t>
            </a:fld>
            <a:endParaRPr lang="ja-JP" altLang="en-US" sz="1000" dirty="0">
              <a:sym typeface="+mn-lt"/>
            </a:endParaRPr>
          </a:p>
        </p:txBody>
      </p:sp>
      <p:cxnSp>
        <p:nvCxnSpPr>
          <p:cNvPr id="292" name="Straight Connector 291">
            <a:extLst>
              <a:ext uri="{FF2B5EF4-FFF2-40B4-BE49-F238E27FC236}">
                <a16:creationId xmlns:a16="http://schemas.microsoft.com/office/drawing/2014/main" id="{FBBDC186-DC76-40E9-A230-49CBFA08D25A}"/>
              </a:ext>
            </a:extLst>
          </p:cNvPr>
          <p:cNvCxnSpPr/>
          <p:nvPr>
            <p:custDataLst>
              <p:tags r:id="rId69"/>
            </p:custDataLst>
          </p:nvPr>
        </p:nvCxnSpPr>
        <p:spPr bwMode="gray">
          <a:xfrm>
            <a:off x="984250" y="2636838"/>
            <a:ext cx="223838"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882AD895-3354-426B-993F-318F1B8CD020}"/>
              </a:ext>
            </a:extLst>
          </p:cNvPr>
          <p:cNvCxnSpPr/>
          <p:nvPr>
            <p:custDataLst>
              <p:tags r:id="rId70"/>
            </p:custDataLst>
          </p:nvPr>
        </p:nvCxnSpPr>
        <p:spPr bwMode="gray">
          <a:xfrm>
            <a:off x="984250" y="3043238"/>
            <a:ext cx="223838"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id="{8AD6C8CE-78FF-4432-B0C8-2FA1AE598545}"/>
              </a:ext>
            </a:extLst>
          </p:cNvPr>
          <p:cNvCxnSpPr/>
          <p:nvPr>
            <p:custDataLst>
              <p:tags r:id="rId71"/>
            </p:custDataLst>
          </p:nvPr>
        </p:nvCxnSpPr>
        <p:spPr bwMode="gray">
          <a:xfrm>
            <a:off x="984250" y="2840038"/>
            <a:ext cx="223838"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DA567570-586F-477E-8B24-64C31D6C20F3}"/>
              </a:ext>
            </a:extLst>
          </p:cNvPr>
          <p:cNvCxnSpPr/>
          <p:nvPr>
            <p:custDataLst>
              <p:tags r:id="rId72"/>
            </p:custDataLst>
          </p:nvPr>
        </p:nvCxnSpPr>
        <p:spPr bwMode="gray">
          <a:xfrm>
            <a:off x="984250" y="3246438"/>
            <a:ext cx="223838"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5" name="Rectangle 294">
            <a:extLst>
              <a:ext uri="{FF2B5EF4-FFF2-40B4-BE49-F238E27FC236}">
                <a16:creationId xmlns:a16="http://schemas.microsoft.com/office/drawing/2014/main" id="{ADBABE20-C2AE-41B5-BAF7-CA20E65B7E93}"/>
              </a:ext>
            </a:extLst>
          </p:cNvPr>
          <p:cNvSpPr/>
          <p:nvPr>
            <p:custDataLst>
              <p:tags r:id="rId73"/>
            </p:custDataLst>
          </p:nvPr>
        </p:nvSpPr>
        <p:spPr bwMode="auto">
          <a:xfrm>
            <a:off x="1057275" y="2801938"/>
            <a:ext cx="76200" cy="76200"/>
          </a:xfrm>
          <a:prstGeom prst="rect">
            <a:avLst/>
          </a:prstGeom>
          <a:solidFill>
            <a:srgbClr val="3D6E81"/>
          </a:solidFill>
          <a:ln w="9525" algn="ctr">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3" name="Oval 292">
            <a:extLst>
              <a:ext uri="{FF2B5EF4-FFF2-40B4-BE49-F238E27FC236}">
                <a16:creationId xmlns:a16="http://schemas.microsoft.com/office/drawing/2014/main" id="{41FDB49D-A62B-4537-A8F2-339235EEE4C0}"/>
              </a:ext>
            </a:extLst>
          </p:cNvPr>
          <p:cNvSpPr/>
          <p:nvPr>
            <p:custDataLst>
              <p:tags r:id="rId74"/>
            </p:custDataLst>
          </p:nvPr>
        </p:nvSpPr>
        <p:spPr bwMode="auto">
          <a:xfrm>
            <a:off x="1057275" y="2598738"/>
            <a:ext cx="76200" cy="76200"/>
          </a:xfrm>
          <a:prstGeom prst="ellipse">
            <a:avLst/>
          </a:prstGeom>
          <a:solidFill>
            <a:schemeClr val="tx2"/>
          </a:solidFill>
          <a:ln w="9525" algn="ctr">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7" name="Isosceles Triangle 296">
            <a:extLst>
              <a:ext uri="{FF2B5EF4-FFF2-40B4-BE49-F238E27FC236}">
                <a16:creationId xmlns:a16="http://schemas.microsoft.com/office/drawing/2014/main" id="{046FCA01-FC45-4D3B-A359-31E435C3210C}"/>
              </a:ext>
            </a:extLst>
          </p:cNvPr>
          <p:cNvSpPr/>
          <p:nvPr>
            <p:custDataLst>
              <p:tags r:id="rId75"/>
            </p:custDataLst>
          </p:nvPr>
        </p:nvSpPr>
        <p:spPr bwMode="auto">
          <a:xfrm>
            <a:off x="1057275" y="3005138"/>
            <a:ext cx="76200" cy="76200"/>
          </a:xfrm>
          <a:prstGeom prst="triangle">
            <a:avLst/>
          </a:prstGeom>
          <a:solidFill>
            <a:srgbClr val="655939"/>
          </a:solidFill>
          <a:ln w="9525" algn="ctr">
            <a:solidFill>
              <a:srgbClr val="6559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9" name="Diamond 298">
            <a:extLst>
              <a:ext uri="{FF2B5EF4-FFF2-40B4-BE49-F238E27FC236}">
                <a16:creationId xmlns:a16="http://schemas.microsoft.com/office/drawing/2014/main" id="{F87A0E54-56CA-4677-A42F-FED143D6516B}"/>
              </a:ext>
            </a:extLst>
          </p:cNvPr>
          <p:cNvSpPr/>
          <p:nvPr>
            <p:custDataLst>
              <p:tags r:id="rId76"/>
            </p:custDataLst>
          </p:nvPr>
        </p:nvSpPr>
        <p:spPr bwMode="auto">
          <a:xfrm>
            <a:off x="1057275" y="3208338"/>
            <a:ext cx="76200" cy="76200"/>
          </a:xfrm>
          <a:prstGeom prst="diamond">
            <a:avLst/>
          </a:prstGeom>
          <a:solidFill>
            <a:srgbClr val="4D4D4D"/>
          </a:solidFill>
          <a:ln w="9525" algn="ctr">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6" name="テキスト プレースホルダ 9">
            <a:extLst>
              <a:ext uri="{FF2B5EF4-FFF2-40B4-BE49-F238E27FC236}">
                <a16:creationId xmlns:a16="http://schemas.microsoft.com/office/drawing/2014/main" id="{9D417C4F-A7DC-41BF-B45D-180DA49FF5F4}"/>
              </a:ext>
            </a:extLst>
          </p:cNvPr>
          <p:cNvSpPr>
            <a:spLocks noGrp="1"/>
          </p:cNvSpPr>
          <p:nvPr>
            <p:custDataLst>
              <p:tags r:id="rId77"/>
            </p:custDataLst>
          </p:nvPr>
        </p:nvSpPr>
        <p:spPr bwMode="auto">
          <a:xfrm>
            <a:off x="1258888" y="25654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AEC21FF-1CBC-4792-AF86-89B988D0D060}" type="datetime'''''''''''''''''''看''''''''''''''''''護''''''''師'''''''''''''">
              <a:rPr lang="ja-JP" altLang="en-US" sz="1000" smtClean="0">
                <a:effectLst/>
                <a:sym typeface="+mn-lt"/>
              </a:rPr>
              <a:pPr marL="0" indent="0">
                <a:spcBef>
                  <a:spcPct val="0"/>
                </a:spcBef>
                <a:buNone/>
              </a:pPr>
              <a:t>看護師</a:t>
            </a:fld>
            <a:endParaRPr lang="ja-JP" altLang="en-US" sz="1000" dirty="0">
              <a:sym typeface="+mn-lt"/>
            </a:endParaRPr>
          </a:p>
        </p:txBody>
      </p:sp>
      <p:sp>
        <p:nvSpPr>
          <p:cNvPr id="288" name="テキスト プレースホルダ 9">
            <a:extLst>
              <a:ext uri="{FF2B5EF4-FFF2-40B4-BE49-F238E27FC236}">
                <a16:creationId xmlns:a16="http://schemas.microsoft.com/office/drawing/2014/main" id="{0EDD2067-D862-48CC-8D18-ED5AC1D817BC}"/>
              </a:ext>
            </a:extLst>
          </p:cNvPr>
          <p:cNvSpPr>
            <a:spLocks noGrp="1"/>
          </p:cNvSpPr>
          <p:nvPr>
            <p:custDataLst>
              <p:tags r:id="rId78"/>
            </p:custDataLst>
          </p:nvPr>
        </p:nvSpPr>
        <p:spPr bwMode="auto">
          <a:xfrm>
            <a:off x="1258888" y="2768600"/>
            <a:ext cx="1071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EF7DE06-59A9-447E-AF37-4AEC88A8F317}" type="datetime'''''''医''''''師（''''歯''科医''''''''''''''を''''''''除''''''く''''）'">
              <a:rPr lang="ja-JP" altLang="en-US" sz="1000" smtClean="0">
                <a:effectLst/>
                <a:sym typeface="+mn-lt"/>
              </a:rPr>
              <a:pPr marL="0" indent="0">
                <a:spcBef>
                  <a:spcPct val="0"/>
                </a:spcBef>
                <a:buNone/>
              </a:pPr>
              <a:t>医師（歯科医を除く）</a:t>
            </a:fld>
            <a:endParaRPr lang="ja-JP" altLang="en-US" sz="1000" dirty="0">
              <a:sym typeface="+mn-lt"/>
            </a:endParaRPr>
          </a:p>
        </p:txBody>
      </p:sp>
      <p:sp>
        <p:nvSpPr>
          <p:cNvPr id="289" name="テキスト プレースホルダ 9">
            <a:extLst>
              <a:ext uri="{FF2B5EF4-FFF2-40B4-BE49-F238E27FC236}">
                <a16:creationId xmlns:a16="http://schemas.microsoft.com/office/drawing/2014/main" id="{1F6E729D-AF8D-4383-B81A-73388A617D66}"/>
              </a:ext>
            </a:extLst>
          </p:cNvPr>
          <p:cNvSpPr>
            <a:spLocks noGrp="1"/>
          </p:cNvSpPr>
          <p:nvPr>
            <p:custDataLst>
              <p:tags r:id="rId79"/>
            </p:custDataLst>
          </p:nvPr>
        </p:nvSpPr>
        <p:spPr bwMode="auto">
          <a:xfrm>
            <a:off x="1258888" y="29718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450739-8FD9-47E1-BFC9-63FBD1A4E26A}" type="datetime'''''''''薬''''剤''''''''''''''''''''''師'''''''''''''''''''''''">
              <a:rPr lang="ja-JP" altLang="en-US" sz="1000" smtClean="0">
                <a:effectLst/>
                <a:sym typeface="+mn-lt"/>
              </a:rPr>
              <a:pPr marL="0" indent="0">
                <a:spcBef>
                  <a:spcPct val="0"/>
                </a:spcBef>
                <a:buNone/>
              </a:pPr>
              <a:t>薬剤師</a:t>
            </a:fld>
            <a:endParaRPr lang="ja-JP" altLang="en-US" sz="1000" dirty="0">
              <a:sym typeface="+mn-lt"/>
            </a:endParaRPr>
          </a:p>
        </p:txBody>
      </p:sp>
      <p:sp>
        <p:nvSpPr>
          <p:cNvPr id="290" name="テキスト プレースホルダ 9">
            <a:extLst>
              <a:ext uri="{FF2B5EF4-FFF2-40B4-BE49-F238E27FC236}">
                <a16:creationId xmlns:a16="http://schemas.microsoft.com/office/drawing/2014/main" id="{FFEB117E-1132-4E00-ADA2-5D0DA8113F8A}"/>
              </a:ext>
            </a:extLst>
          </p:cNvPr>
          <p:cNvSpPr>
            <a:spLocks noGrp="1"/>
          </p:cNvSpPr>
          <p:nvPr>
            <p:custDataLst>
              <p:tags r:id="rId80"/>
            </p:custDataLst>
          </p:nvPr>
        </p:nvSpPr>
        <p:spPr bwMode="auto">
          <a:xfrm>
            <a:off x="1258888" y="31750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211BEEC-3B1D-4DAD-8EEF-843E5CE71F5E}" type="datetime'''''''''''''歯''''''''''科''''''''''医'''''''''''''''">
              <a:rPr lang="ja-JP" altLang="en-US" sz="1000" smtClean="0">
                <a:effectLst/>
                <a:sym typeface="+mn-lt"/>
              </a:rPr>
              <a:pPr marL="0" indent="0">
                <a:spcBef>
                  <a:spcPct val="0"/>
                </a:spcBef>
                <a:buNone/>
              </a:pPr>
              <a:t>歯科医</a:t>
            </a:fld>
            <a:endParaRPr lang="ja-JP" altLang="en-US" sz="1000" dirty="0">
              <a:sym typeface="+mn-lt"/>
            </a:endParaRPr>
          </a:p>
        </p:txBody>
      </p:sp>
    </p:spTree>
    <p:extLst>
      <p:ext uri="{BB962C8B-B14F-4D97-AF65-F5344CB8AC3E}">
        <p14:creationId xmlns:p14="http://schemas.microsoft.com/office/powerpoint/2010/main" val="1700736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インドネシア／医療関連／制度</a:t>
            </a:r>
          </a:p>
        </p:txBody>
      </p:sp>
      <p:sp>
        <p:nvSpPr>
          <p:cNvPr id="6" name="テキスト プレースホルダー 5"/>
          <p:cNvSpPr>
            <a:spLocks noGrp="1"/>
          </p:cNvSpPr>
          <p:nvPr>
            <p:ph type="body" sz="quarter" idx="15"/>
          </p:nvPr>
        </p:nvSpPr>
        <p:spPr/>
        <p:txBody>
          <a:bodyPr/>
          <a:lstStyle/>
          <a:p>
            <a:r>
              <a:rPr lang="ja-JP" altLang="en-US"/>
              <a:t>公的保険制度（</a:t>
            </a:r>
            <a:r>
              <a:rPr lang="en-US" altLang="ja-JP"/>
              <a:t>1/2</a:t>
            </a:r>
            <a:r>
              <a:rPr lang="ja-JP" altLang="en-US"/>
              <a:t>）</a:t>
            </a:r>
            <a:endParaRPr lang="zh-TW" altLang="en-US" dirty="0"/>
          </a:p>
        </p:txBody>
      </p:sp>
      <p:graphicFrame>
        <p:nvGraphicFramePr>
          <p:cNvPr id="15" name="表 14"/>
          <p:cNvGraphicFramePr>
            <a:graphicFrameLocks noGrp="1"/>
          </p:cNvGraphicFramePr>
          <p:nvPr>
            <p:extLst>
              <p:ext uri="{D42A27DB-BD31-4B8C-83A1-F6EECF244321}">
                <p14:modId xmlns:p14="http://schemas.microsoft.com/office/powerpoint/2010/main" val="589230111"/>
              </p:ext>
            </p:extLst>
          </p:nvPr>
        </p:nvGraphicFramePr>
        <p:xfrm>
          <a:off x="416496" y="2060848"/>
          <a:ext cx="9072186" cy="4223656"/>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7416000">
                  <a:extLst>
                    <a:ext uri="{9D8B030D-6E8A-4147-A177-3AD203B41FA5}">
                      <a16:colId xmlns:a16="http://schemas.microsoft.com/office/drawing/2014/main" val="20002"/>
                    </a:ext>
                  </a:extLst>
                </a:gridCol>
              </a:tblGrid>
              <a:tr h="360000">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324000" marR="324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dirty="0">
                          <a:latin typeface="Arial Black" panose="020B0A04020102020204" pitchFamily="34" charset="0"/>
                          <a:ea typeface="HGP創英角ｺﾞｼｯｸUB" panose="020B0900000000000000" pitchFamily="50" charset="-128"/>
                          <a:cs typeface="Arial" panose="020B0604020202020204" pitchFamily="34" charset="0"/>
                        </a:rPr>
                        <a:t>国民医療保険（</a:t>
                      </a:r>
                      <a:r>
                        <a:rPr kumimoji="1" lang="en-US" altLang="ja-JP" sz="1050" dirty="0" err="1">
                          <a:latin typeface="Arial Black" panose="020B0A04020102020204" pitchFamily="34" charset="0"/>
                          <a:ea typeface="HGP創英角ｺﾞｼｯｸUB" panose="020B0900000000000000" pitchFamily="50" charset="-128"/>
                          <a:cs typeface="Arial" panose="020B0604020202020204" pitchFamily="34" charset="0"/>
                        </a:rPr>
                        <a:t>Sistem</a:t>
                      </a:r>
                      <a: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 </a:t>
                      </a:r>
                      <a:r>
                        <a:rPr kumimoji="1" lang="en-US" altLang="ja-JP" sz="1050" dirty="0" err="1">
                          <a:latin typeface="Arial Black" panose="020B0A04020102020204" pitchFamily="34" charset="0"/>
                          <a:ea typeface="HGP創英角ｺﾞｼｯｸUB" panose="020B0900000000000000" pitchFamily="50" charset="-128"/>
                          <a:cs typeface="Arial" panose="020B0604020202020204" pitchFamily="34" charset="0"/>
                        </a:rPr>
                        <a:t>Jaminan</a:t>
                      </a:r>
                      <a: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 </a:t>
                      </a:r>
                      <a:r>
                        <a:rPr kumimoji="1" lang="en-US" altLang="ja-JP" sz="1050" dirty="0" err="1">
                          <a:latin typeface="Arial Black" panose="020B0A04020102020204" pitchFamily="34" charset="0"/>
                          <a:ea typeface="HGP創英角ｺﾞｼｯｸUB" panose="020B0900000000000000" pitchFamily="50" charset="-128"/>
                          <a:cs typeface="Arial" panose="020B0604020202020204" pitchFamily="34" charset="0"/>
                        </a:rPr>
                        <a:t>Sosial</a:t>
                      </a:r>
                      <a: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 Nasional Program </a:t>
                      </a:r>
                      <a:r>
                        <a:rPr kumimoji="1" lang="en-US" altLang="ja-JP" sz="1050" dirty="0" err="1">
                          <a:latin typeface="Arial Black" panose="020B0A04020102020204" pitchFamily="34" charset="0"/>
                          <a:ea typeface="HGP創英角ｺﾞｼｯｸUB" panose="020B0900000000000000" pitchFamily="50" charset="-128"/>
                          <a:cs typeface="Arial" panose="020B0604020202020204" pitchFamily="34" charset="0"/>
                        </a:rPr>
                        <a:t>Jaminnan</a:t>
                      </a:r>
                      <a: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 </a:t>
                      </a:r>
                      <a:r>
                        <a:rPr kumimoji="1" lang="en-US" altLang="ja-JP" sz="1050" dirty="0" err="1">
                          <a:latin typeface="Arial Black" panose="020B0A04020102020204" pitchFamily="34" charset="0"/>
                          <a:ea typeface="HGP創英角ｺﾞｼｯｸUB" panose="020B0900000000000000" pitchFamily="50" charset="-128"/>
                          <a:cs typeface="Arial" panose="020B0604020202020204" pitchFamily="34" charset="0"/>
                        </a:rPr>
                        <a:t>Kesehatan</a:t>
                      </a:r>
                      <a:r>
                        <a:rPr kumimoji="1" lang="ja-JP" altLang="en-US" sz="1050" dirty="0">
                          <a:latin typeface="Arial Black" panose="020B0A04020102020204" pitchFamily="34" charset="0"/>
                          <a:ea typeface="HGP創英角ｺﾞｼｯｸUB" panose="020B0900000000000000" pitchFamily="50" charset="-128"/>
                          <a:cs typeface="Arial" panose="020B0604020202020204" pitchFamily="34" charset="0"/>
                        </a:rPr>
                        <a:t>：</a:t>
                      </a:r>
                      <a: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SJSN Health</a:t>
                      </a:r>
                      <a:r>
                        <a:rPr kumimoji="1" lang="ja-JP" altLang="en-US" sz="1050" dirty="0">
                          <a:latin typeface="Arial Black" panose="020B0A04020102020204" pitchFamily="34" charset="0"/>
                          <a:ea typeface="HGP創英角ｺﾞｼｯｸUB" panose="020B0900000000000000" pitchFamily="50" charset="-128"/>
                          <a:cs typeface="Arial" panose="020B0604020202020204" pitchFamily="34" charset="0"/>
                        </a:rPr>
                        <a:t>）</a:t>
                      </a:r>
                      <a:b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b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ただし、運営主体名にちなんで「</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BPJS</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保険」と呼ばれることがほとんどである。</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52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根拠法</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国家社会保障制度（</a:t>
                      </a:r>
                      <a:r>
                        <a:rPr kumimoji="1" lang="en-US" altLang="ja-JP" sz="1050" dirty="0" err="1">
                          <a:latin typeface="Arial" panose="020B0604020202020204" pitchFamily="34" charset="0"/>
                          <a:ea typeface="ＭＳ Ｐゴシック" panose="020B0600070205080204" pitchFamily="50" charset="-128"/>
                          <a:cs typeface="Arial" panose="020B0604020202020204" pitchFamily="34" charset="0"/>
                        </a:rPr>
                        <a:t>Sistem</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dirty="0" err="1">
                          <a:latin typeface="Arial" panose="020B0604020202020204" pitchFamily="34" charset="0"/>
                          <a:ea typeface="ＭＳ Ｐゴシック" panose="020B0600070205080204" pitchFamily="50" charset="-128"/>
                          <a:cs typeface="Arial" panose="020B0604020202020204" pitchFamily="34" charset="0"/>
                        </a:rPr>
                        <a:t>Jaminan</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dirty="0" err="1">
                          <a:latin typeface="Arial" panose="020B0604020202020204" pitchFamily="34" charset="0"/>
                          <a:ea typeface="ＭＳ Ｐゴシック" panose="020B0600070205080204" pitchFamily="50" charset="-128"/>
                          <a:cs typeface="Arial" panose="020B0604020202020204" pitchFamily="34" charset="0"/>
                        </a:rPr>
                        <a:t>Sosial</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dirty="0" err="1">
                          <a:latin typeface="Arial" panose="020B0604020202020204" pitchFamily="34" charset="0"/>
                          <a:ea typeface="ＭＳ Ｐゴシック" panose="020B0600070205080204" pitchFamily="50" charset="-128"/>
                          <a:cs typeface="Arial" panose="020B0604020202020204" pitchFamily="34" charset="0"/>
                        </a:rPr>
                        <a:t>Nasional</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SJSN</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）に関する法律（</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年法律第</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号）</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52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運営主体</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BPJS-Health</a:t>
                      </a:r>
                      <a:r>
                        <a:rPr kumimoji="1" lang="ja-JP" altLang="en-US" sz="1050" b="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b="0" dirty="0" err="1">
                          <a:latin typeface="Arial" panose="020B0604020202020204" pitchFamily="34" charset="0"/>
                          <a:ea typeface="ＭＳ Ｐゴシック" panose="020B0600070205080204" pitchFamily="50" charset="-128"/>
                          <a:cs typeface="Arial" panose="020B0604020202020204" pitchFamily="34" charset="0"/>
                        </a:rPr>
                        <a:t>Badan</a:t>
                      </a: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dirty="0" err="1">
                          <a:latin typeface="Arial" panose="020B0604020202020204" pitchFamily="34" charset="0"/>
                          <a:ea typeface="ＭＳ Ｐゴシック" panose="020B0600070205080204" pitchFamily="50" charset="-128"/>
                          <a:cs typeface="Arial" panose="020B0604020202020204" pitchFamily="34" charset="0"/>
                        </a:rPr>
                        <a:t>Penyelenggara</a:t>
                      </a: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dirty="0" err="1">
                          <a:latin typeface="Arial" panose="020B0604020202020204" pitchFamily="34" charset="0"/>
                          <a:ea typeface="ＭＳ Ｐゴシック" panose="020B0600070205080204" pitchFamily="50" charset="-128"/>
                          <a:cs typeface="Arial" panose="020B0604020202020204" pitchFamily="34" charset="0"/>
                        </a:rPr>
                        <a:t>Jaminan</a:t>
                      </a: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dirty="0" err="1">
                          <a:latin typeface="Arial" panose="020B0604020202020204" pitchFamily="34" charset="0"/>
                          <a:ea typeface="ＭＳ Ｐゴシック" panose="020B0600070205080204" pitchFamily="50" charset="-128"/>
                          <a:cs typeface="Arial" panose="020B0604020202020204" pitchFamily="34" charset="0"/>
                        </a:rPr>
                        <a:t>Sosial</a:t>
                      </a: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dirty="0" err="1">
                          <a:latin typeface="Arial" panose="020B0604020202020204" pitchFamily="34" charset="0"/>
                          <a:ea typeface="ＭＳ Ｐゴシック" panose="020B0600070205080204" pitchFamily="50" charset="-128"/>
                          <a:cs typeface="Arial" panose="020B0604020202020204" pitchFamily="34" charset="0"/>
                        </a:rPr>
                        <a:t>Kesehatan</a:t>
                      </a:r>
                      <a:r>
                        <a:rPr kumimoji="1" lang="ja-JP" altLang="en-US" sz="1050" b="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52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被保険者資格</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0" dirty="0">
                          <a:latin typeface="HGS創英角ｺﾞｼｯｸUB" panose="020B0900000000000000" pitchFamily="50" charset="-128"/>
                          <a:ea typeface="HGS創英角ｺﾞｼｯｸUB" panose="020B0900000000000000" pitchFamily="50" charset="-128"/>
                          <a:cs typeface="Arial" panose="020B0604020202020204" pitchFamily="34" charset="0"/>
                        </a:rPr>
                        <a:t>全国民</a:t>
                      </a:r>
                      <a:r>
                        <a:rPr kumimoji="1" lang="ja-JP" altLang="en-US" sz="1050" b="0" dirty="0">
                          <a:latin typeface="Arial" panose="020B0604020202020204" pitchFamily="34" charset="0"/>
                          <a:ea typeface="ＭＳ Ｐゴシック" panose="020B0600070205080204" pitchFamily="50" charset="-128"/>
                          <a:cs typeface="Arial" panose="020B0604020202020204" pitchFamily="34" charset="0"/>
                        </a:rPr>
                        <a:t>（貧困者、雇用主、従業員等）、</a:t>
                      </a: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50" b="0" dirty="0">
                          <a:latin typeface="Arial" panose="020B0604020202020204" pitchFamily="34" charset="0"/>
                          <a:ea typeface="ＭＳ Ｐゴシック" panose="020B0600070205080204" pitchFamily="50" charset="-128"/>
                          <a:cs typeface="Arial" panose="020B0604020202020204" pitchFamily="34" charset="0"/>
                        </a:rPr>
                        <a:t>ヶ月以上インドネシアで働く外国人。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252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給付対象</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本人、配偶者、</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歳未満（公的な教育を受けている場合</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歳未満）の家族。</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52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給付の種類</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入院・外来、薬、出産、救急医療等（詳細は、投薬基準や保健サービス料金に係る大臣令で規定された内容がカバーされる）。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126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本人負担割合等</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原則無料（ただし大臣令での規定内容をオーバーした差額は自己負担となる）。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126000">
                <a:tc gridSpan="2">
                  <a:txBody>
                    <a:bodyPr/>
                    <a:lstStyle/>
                    <a:p>
                      <a:pPr marL="0" marR="0" lvl="0" indent="0" algn="dist" defTabSz="914400" rtl="0" eaLnBrk="1" fontAlgn="ctr"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政府負担</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貧困者に対しては政府が負担。</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人当たり</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ヶ月</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42,000</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ルピア。</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1512376">
                <a:tc gridSpan="2">
                  <a:txBody>
                    <a:bodyPr/>
                    <a:lstStyle/>
                    <a:p>
                      <a:pPr algn="ctr"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財　源</a:t>
                      </a:r>
                      <a:endParaRPr kumimoji="1" lang="en-US" altLang="ja-JP" sz="1100" dirty="0">
                        <a:solidFill>
                          <a:schemeClr val="bg1"/>
                        </a:solidFill>
                        <a:latin typeface="HG創英角ｺﾞｼｯｸUB" panose="020B0909000000000000" pitchFamily="49" charset="-128"/>
                        <a:ea typeface="HG創英角ｺﾞｼｯｸUB" panose="020B0909000000000000" pitchFamily="49" charset="-128"/>
                      </a:endParaRPr>
                    </a:p>
                    <a:p>
                      <a:pPr algn="ctr"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（保　険　料）</a:t>
                      </a:r>
                      <a:endParaRPr kumimoji="1" lang="en-US" altLang="ja-JP" sz="1100" dirty="0">
                        <a:solidFill>
                          <a:schemeClr val="bg1"/>
                        </a:solidFill>
                        <a:latin typeface="HG創英角ｺﾞｼｯｸUB" panose="020B0909000000000000" pitchFamily="49" charset="-128"/>
                        <a:ea typeface="HG創英角ｺﾞｼｯｸUB" panose="020B0909000000000000" pitchFamily="49" charset="-128"/>
                      </a:endParaRP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52000">
                <a:tc rowSpan="3">
                  <a:txBody>
                    <a:bodyPr/>
                    <a:lstStyle/>
                    <a:p>
                      <a:pPr algn="l"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既存保険制度からの移行後、約</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805</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万人が加入。（</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月）</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52000">
                <a:tc vMerge="1">
                  <a:txBody>
                    <a:bodyPr/>
                    <a:lstStyle/>
                    <a:p>
                      <a:endParaRPr kumimoji="1" lang="ja-JP" altLang="en-US"/>
                    </a:p>
                  </a:txBody>
                  <a:tcPr/>
                </a:tc>
                <a:tc>
                  <a:txBody>
                    <a:bodyPr/>
                    <a:lstStyle/>
                    <a:p>
                      <a:pPr algn="l"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収入総額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81</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9,752</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億ルピア（</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460671381"/>
                  </a:ext>
                </a:extLst>
              </a:tr>
              <a:tr h="252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94</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2,968</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億ルピア（</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6" name="Rectangle 6"/>
          <p:cNvSpPr>
            <a:spLocks noChangeArrowheads="1"/>
          </p:cNvSpPr>
          <p:nvPr/>
        </p:nvSpPr>
        <p:spPr bwMode="auto">
          <a:xfrm>
            <a:off x="416496" y="18221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インドネシアの公的医療保険制度の概要</a:t>
            </a:r>
          </a:p>
        </p:txBody>
      </p:sp>
      <p:sp>
        <p:nvSpPr>
          <p:cNvPr id="17" name="テキスト ボックス 16"/>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厚生労働省「海外情勢報告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1"/>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月より新たな国民皆保険制度が開始。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月時点での加入率は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割程度である。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保険料の未納や設定金額の低さのため資金不足が深刻化し、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月に保険料の引き上げが行われた。</a:t>
            </a:r>
          </a:p>
        </p:txBody>
      </p:sp>
      <p:sp>
        <p:nvSpPr>
          <p:cNvPr id="23" name="円/楕円 22"/>
          <p:cNvSpPr/>
          <p:nvPr/>
        </p:nvSpPr>
        <p:spPr>
          <a:xfrm>
            <a:off x="2216696" y="4099752"/>
            <a:ext cx="144016" cy="144016"/>
          </a:xfrm>
          <a:prstGeom prst="ellipse">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2360712" y="4099752"/>
            <a:ext cx="2160240"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ctr"/>
            <a:r>
              <a:rPr lang="zh-TW"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公務員、軍人、警察官等</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2360712" y="4243768"/>
            <a:ext cx="6120680"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lstStyle/>
          <a:p>
            <a:pP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月給の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分の保険料を雇用者側と被保険者が支払う（雇用者側：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被保険者：</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6" name="円/楕円 25"/>
          <p:cNvSpPr/>
          <p:nvPr/>
        </p:nvSpPr>
        <p:spPr>
          <a:xfrm>
            <a:off x="2216696" y="4449859"/>
            <a:ext cx="144016" cy="144016"/>
          </a:xfrm>
          <a:prstGeom prst="ellipse">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2360712" y="4449859"/>
            <a:ext cx="2160240"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ct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その他の賃金労働者</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2360712" y="4654148"/>
            <a:ext cx="5889104"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pPr defTabSz="249238" fontAlgn="ctr">
              <a:tabLst>
                <a:tab pos="3054350" algn="l"/>
              </a:tabLs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月給の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分の保険料を雇用者側と被保険者が支払う（雇用者側：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被保険者：</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円/楕円 31"/>
          <p:cNvSpPr/>
          <p:nvPr/>
        </p:nvSpPr>
        <p:spPr>
          <a:xfrm>
            <a:off x="2216696" y="4819832"/>
            <a:ext cx="144016" cy="144016"/>
          </a:xfrm>
          <a:prstGeom prst="ellipse">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2360712" y="4819832"/>
            <a:ext cx="6048672"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ct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非賃金労働者（自らのリスクのもとで働く、或いは事業を行う者）及び非労働者（投資家、雇用主等）</a:t>
            </a:r>
          </a:p>
        </p:txBody>
      </p:sp>
      <p:sp>
        <p:nvSpPr>
          <p:cNvPr id="34" name="正方形/長方形 33"/>
          <p:cNvSpPr/>
          <p:nvPr/>
        </p:nvSpPr>
        <p:spPr>
          <a:xfrm>
            <a:off x="2360712" y="4963848"/>
            <a:ext cx="7056784"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lstStyle/>
          <a:p>
            <a:pP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サービス給付を希望する病室の等級により保険料が異なる（第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級：</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42,000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ルピア、第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級：</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111,000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ルピア、第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級：</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160,000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ルピア）。</a:t>
            </a:r>
          </a:p>
        </p:txBody>
      </p:sp>
      <p:sp>
        <p:nvSpPr>
          <p:cNvPr id="37" name="正方形/長方形 36"/>
          <p:cNvSpPr/>
          <p:nvPr/>
        </p:nvSpPr>
        <p:spPr>
          <a:xfrm>
            <a:off x="2360712" y="5251880"/>
            <a:ext cx="6732748"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lstStyle/>
          <a:p>
            <a:pP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（ただし、保険料算定の上限が定められており、配偶者＋子ひとりの場合の非課税所得額の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倍（</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1,200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万ルピア</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月）を</a:t>
            </a:r>
          </a:p>
          <a:p>
            <a:pP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月給の算定上限として保険料が算出される。）</a:t>
            </a:r>
          </a:p>
        </p:txBody>
      </p:sp>
    </p:spTree>
    <p:extLst>
      <p:ext uri="{BB962C8B-B14F-4D97-AF65-F5344CB8AC3E}">
        <p14:creationId xmlns:p14="http://schemas.microsoft.com/office/powerpoint/2010/main" val="1883114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4160912" y="2276872"/>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4160912" y="2924944"/>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160912" y="3573016"/>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160912" y="4221088"/>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2864768" y="2276872"/>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864768" y="2924944"/>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2864768" y="3573016"/>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864768" y="4221088"/>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1568624" y="2276872"/>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1568624" y="2924944"/>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1568624" y="3573016"/>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1568624" y="4221088"/>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タイトル 2"/>
          <p:cNvSpPr>
            <a:spLocks noGrp="1"/>
          </p:cNvSpPr>
          <p:nvPr>
            <p:ph type="title"/>
          </p:nvPr>
        </p:nvSpPr>
        <p:spPr/>
        <p:txBody>
          <a:bodyPr/>
          <a:lstStyle/>
          <a:p>
            <a:r>
              <a:rPr lang="ja-JP" altLang="en-US"/>
              <a:t>インドネシア／医療関連／制度</a:t>
            </a:r>
            <a:endParaRPr lang="ja-JP" altLang="en-US" dirty="0"/>
          </a:p>
        </p:txBody>
      </p:sp>
      <p:sp>
        <p:nvSpPr>
          <p:cNvPr id="4" name="テキスト プレースホルダー 3"/>
          <p:cNvSpPr>
            <a:spLocks noGrp="1"/>
          </p:cNvSpPr>
          <p:nvPr>
            <p:ph type="body" sz="quarter" idx="15"/>
          </p:nvPr>
        </p:nvSpPr>
        <p:spPr/>
        <p:txBody>
          <a:bodyPr/>
          <a:lstStyle/>
          <a:p>
            <a:r>
              <a:rPr lang="ja-JP" altLang="en-US"/>
              <a:t>公的保険制度（</a:t>
            </a:r>
            <a:r>
              <a:rPr lang="en-US" altLang="ja-JP"/>
              <a:t>2/2</a:t>
            </a:r>
            <a:r>
              <a:rPr lang="ja-JP" altLang="en-US"/>
              <a:t>）</a:t>
            </a:r>
            <a:endParaRPr lang="en-US" altLang="ja-JP" dirty="0"/>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新保険制度では、公的な医療機関及び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BPJS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と提携する民間私立病院を通じて医療サービスが提供される。</a:t>
            </a:r>
          </a:p>
        </p:txBody>
      </p:sp>
      <p:grpSp>
        <p:nvGrpSpPr>
          <p:cNvPr id="6" name="グループ化 7"/>
          <p:cNvGrpSpPr/>
          <p:nvPr/>
        </p:nvGrpSpPr>
        <p:grpSpPr>
          <a:xfrm>
            <a:off x="416497" y="1628800"/>
            <a:ext cx="5040558"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医療サービス提供の流れ</a:t>
              </a:r>
              <a:endParaRPr lang="en-US" altLang="ko-KR" sz="1400" dirty="0">
                <a:solidFill>
                  <a:srgbClr val="000000"/>
                </a:solidFill>
                <a:latin typeface="Arial Black" pitchFamily="34" charset="0"/>
                <a:ea typeface="HGP創英角ｺﾞｼｯｸUB" pitchFamily="50" charset="-128"/>
              </a:endParaRPr>
            </a:p>
          </p:txBody>
        </p:sp>
      </p:grpSp>
      <p:grpSp>
        <p:nvGrpSpPr>
          <p:cNvPr id="9" name="グループ化 7"/>
          <p:cNvGrpSpPr/>
          <p:nvPr/>
        </p:nvGrpSpPr>
        <p:grpSpPr>
          <a:xfrm>
            <a:off x="5817096" y="1628800"/>
            <a:ext cx="3672411" cy="288032"/>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診療報酬について</a:t>
              </a:r>
              <a:endParaRPr lang="en-US" altLang="ko-KR" sz="1400" dirty="0">
                <a:solidFill>
                  <a:srgbClr val="000000"/>
                </a:solidFill>
                <a:latin typeface="Arial Black" pitchFamily="34" charset="0"/>
                <a:ea typeface="HGP創英角ｺﾞｼｯｸUB" pitchFamily="50" charset="-128"/>
              </a:endParaRPr>
            </a:p>
          </p:txBody>
        </p:sp>
      </p:grpSp>
      <p:sp>
        <p:nvSpPr>
          <p:cNvPr id="12" name="正方形/長方形 11"/>
          <p:cNvSpPr/>
          <p:nvPr/>
        </p:nvSpPr>
        <p:spPr>
          <a:xfrm>
            <a:off x="416496" y="2276872"/>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富裕層</a:t>
            </a:r>
          </a:p>
        </p:txBody>
      </p:sp>
      <p:sp>
        <p:nvSpPr>
          <p:cNvPr id="17" name="テキスト ボックス 16"/>
          <p:cNvSpPr txBox="1"/>
          <p:nvPr/>
        </p:nvSpPr>
        <p:spPr>
          <a:xfrm>
            <a:off x="2360712" y="2348880"/>
            <a:ext cx="288033" cy="1152128"/>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民間クリニック</a:t>
            </a:r>
          </a:p>
        </p:txBody>
      </p:sp>
      <p:sp>
        <p:nvSpPr>
          <p:cNvPr id="18" name="正方形/長方形 17"/>
          <p:cNvSpPr/>
          <p:nvPr/>
        </p:nvSpPr>
        <p:spPr>
          <a:xfrm>
            <a:off x="416496" y="2924944"/>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上位中間層</a:t>
            </a:r>
          </a:p>
        </p:txBody>
      </p:sp>
      <p:sp>
        <p:nvSpPr>
          <p:cNvPr id="19" name="正方形/長方形 18"/>
          <p:cNvSpPr/>
          <p:nvPr/>
        </p:nvSpPr>
        <p:spPr>
          <a:xfrm>
            <a:off x="416496" y="3573016"/>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下位中間層</a:t>
            </a:r>
          </a:p>
        </p:txBody>
      </p:sp>
      <p:sp>
        <p:nvSpPr>
          <p:cNvPr id="20" name="正方形/長方形 19"/>
          <p:cNvSpPr/>
          <p:nvPr/>
        </p:nvSpPr>
        <p:spPr>
          <a:xfrm>
            <a:off x="416496" y="4221088"/>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貧困層</a:t>
            </a:r>
          </a:p>
        </p:txBody>
      </p:sp>
      <p:sp>
        <p:nvSpPr>
          <p:cNvPr id="21" name="テキスト ボックス 20"/>
          <p:cNvSpPr txBox="1"/>
          <p:nvPr/>
        </p:nvSpPr>
        <p:spPr>
          <a:xfrm>
            <a:off x="1640632" y="3645024"/>
            <a:ext cx="288033" cy="1152128"/>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公立保護センター</a:t>
            </a:r>
          </a:p>
        </p:txBody>
      </p:sp>
      <p:sp>
        <p:nvSpPr>
          <p:cNvPr id="22" name="テキスト ボックス 21"/>
          <p:cNvSpPr txBox="1"/>
          <p:nvPr/>
        </p:nvSpPr>
        <p:spPr>
          <a:xfrm>
            <a:off x="2000672" y="2996952"/>
            <a:ext cx="288033" cy="1800200"/>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wordArtVertRtl"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公立病院（</a:t>
            </a:r>
            <a:r>
              <a:rPr kumimoji="1" lang="en-US" altLang="ja-JP" sz="1000" b="1" dirty="0">
                <a:latin typeface="Arial" panose="020B0604020202020204" pitchFamily="34" charset="0"/>
                <a:ea typeface="ＭＳ Ｐゴシック" panose="020B0600070205080204" pitchFamily="50" charset="-128"/>
                <a:cs typeface="Arial" panose="020B0604020202020204" pitchFamily="34" charset="0"/>
              </a:rPr>
              <a:t>D</a:t>
            </a: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クラス）</a:t>
            </a:r>
          </a:p>
        </p:txBody>
      </p:sp>
      <p:sp>
        <p:nvSpPr>
          <p:cNvPr id="23" name="テキスト ボックス 22"/>
          <p:cNvSpPr txBox="1"/>
          <p:nvPr/>
        </p:nvSpPr>
        <p:spPr>
          <a:xfrm>
            <a:off x="3152800" y="2348880"/>
            <a:ext cx="288033" cy="2448272"/>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wordArtVertRtl"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公立病院</a:t>
            </a:r>
          </a:p>
        </p:txBody>
      </p:sp>
      <p:sp>
        <p:nvSpPr>
          <p:cNvPr id="24" name="テキスト ボックス 23"/>
          <p:cNvSpPr txBox="1"/>
          <p:nvPr/>
        </p:nvSpPr>
        <p:spPr>
          <a:xfrm>
            <a:off x="3584848" y="2348880"/>
            <a:ext cx="288033" cy="1152128"/>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900" b="1" dirty="0">
                <a:latin typeface="Arial" panose="020B0604020202020204" pitchFamily="34" charset="0"/>
                <a:ea typeface="ＭＳ Ｐゴシック" panose="020B0600070205080204" pitchFamily="50" charset="-128"/>
                <a:cs typeface="Arial" panose="020B0604020202020204" pitchFamily="34" charset="0"/>
              </a:rPr>
              <a:t>民間病院・クリニック</a:t>
            </a:r>
          </a:p>
        </p:txBody>
      </p:sp>
      <p:sp>
        <p:nvSpPr>
          <p:cNvPr id="25" name="正方形/長方形 24"/>
          <p:cNvSpPr/>
          <p:nvPr/>
        </p:nvSpPr>
        <p:spPr>
          <a:xfrm>
            <a:off x="1568624" y="1988840"/>
            <a:ext cx="1296144" cy="288032"/>
          </a:xfrm>
          <a:prstGeom prst="rect">
            <a:avLst/>
          </a:prstGeom>
          <a:solidFill>
            <a:srgbClr val="A2BBDC"/>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次医療</a:t>
            </a:r>
          </a:p>
        </p:txBody>
      </p:sp>
      <p:sp>
        <p:nvSpPr>
          <p:cNvPr id="26" name="正方形/長方形 25"/>
          <p:cNvSpPr/>
          <p:nvPr/>
        </p:nvSpPr>
        <p:spPr>
          <a:xfrm>
            <a:off x="2864768" y="1988840"/>
            <a:ext cx="1296144" cy="288032"/>
          </a:xfrm>
          <a:prstGeom prst="rect">
            <a:avLst/>
          </a:prstGeom>
          <a:solidFill>
            <a:srgbClr val="83A4D1"/>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次医療</a:t>
            </a:r>
          </a:p>
        </p:txBody>
      </p:sp>
      <p:sp>
        <p:nvSpPr>
          <p:cNvPr id="27" name="正方形/長方形 26"/>
          <p:cNvSpPr/>
          <p:nvPr/>
        </p:nvSpPr>
        <p:spPr>
          <a:xfrm>
            <a:off x="4160912" y="1988840"/>
            <a:ext cx="1296144" cy="288032"/>
          </a:xfrm>
          <a:prstGeom prst="rect">
            <a:avLst/>
          </a:prstGeom>
          <a:solidFill>
            <a:srgbClr val="3D6AA7"/>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次医療</a:t>
            </a:r>
          </a:p>
        </p:txBody>
      </p:sp>
      <p:sp>
        <p:nvSpPr>
          <p:cNvPr id="29" name="テキスト ボックス 28"/>
          <p:cNvSpPr txBox="1"/>
          <p:nvPr/>
        </p:nvSpPr>
        <p:spPr>
          <a:xfrm>
            <a:off x="4376936" y="2348880"/>
            <a:ext cx="288033" cy="2448272"/>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wordArtVertRtl"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上級公立病院</a:t>
            </a:r>
          </a:p>
        </p:txBody>
      </p:sp>
      <p:sp>
        <p:nvSpPr>
          <p:cNvPr id="30" name="テキスト ボックス 29"/>
          <p:cNvSpPr txBox="1"/>
          <p:nvPr/>
        </p:nvSpPr>
        <p:spPr>
          <a:xfrm>
            <a:off x="4736976" y="2348880"/>
            <a:ext cx="288033" cy="936104"/>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上級民間病院</a:t>
            </a:r>
          </a:p>
        </p:txBody>
      </p:sp>
      <p:sp>
        <p:nvSpPr>
          <p:cNvPr id="31" name="テキスト ボックス 30"/>
          <p:cNvSpPr txBox="1"/>
          <p:nvPr/>
        </p:nvSpPr>
        <p:spPr>
          <a:xfrm>
            <a:off x="5097016" y="2348880"/>
            <a:ext cx="288033" cy="648072"/>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海　外</a:t>
            </a:r>
          </a:p>
        </p:txBody>
      </p:sp>
      <p:sp>
        <p:nvSpPr>
          <p:cNvPr id="46" name="右矢印 45"/>
          <p:cNvSpPr/>
          <p:nvPr/>
        </p:nvSpPr>
        <p:spPr>
          <a:xfrm>
            <a:off x="2720752" y="2348880"/>
            <a:ext cx="288032" cy="2448272"/>
          </a:xfrm>
          <a:prstGeom prst="rightArrow">
            <a:avLst>
              <a:gd name="adj1" fmla="val 78709"/>
              <a:gd name="adj2" fmla="val 100000"/>
            </a:avLst>
          </a:prstGeom>
          <a:gradFill>
            <a:gsLst>
              <a:gs pos="77000">
                <a:srgbClr val="868686"/>
              </a:gs>
              <a:gs pos="100000">
                <a:schemeClr val="bg1">
                  <a:alpha val="0"/>
                </a:schemeClr>
              </a:gs>
            </a:gsLst>
            <a:lin ang="108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180000" rIns="0" rtlCol="0" anchor="ctr"/>
          <a:lstStyle/>
          <a:p>
            <a:pPr algn="ct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要　紹　介</a:t>
            </a:r>
          </a:p>
        </p:txBody>
      </p:sp>
      <p:sp>
        <p:nvSpPr>
          <p:cNvPr id="48" name="右矢印 47"/>
          <p:cNvSpPr/>
          <p:nvPr/>
        </p:nvSpPr>
        <p:spPr>
          <a:xfrm>
            <a:off x="4016896" y="2348880"/>
            <a:ext cx="288032" cy="2448272"/>
          </a:xfrm>
          <a:prstGeom prst="rightArrow">
            <a:avLst>
              <a:gd name="adj1" fmla="val 78709"/>
              <a:gd name="adj2" fmla="val 100000"/>
            </a:avLst>
          </a:prstGeom>
          <a:gradFill>
            <a:gsLst>
              <a:gs pos="77000">
                <a:srgbClr val="868686"/>
              </a:gs>
              <a:gs pos="100000">
                <a:schemeClr val="bg1">
                  <a:alpha val="0"/>
                </a:schemeClr>
              </a:gs>
            </a:gsLst>
            <a:lin ang="108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180000" rIns="0" rtlCol="0" anchor="ctr"/>
          <a:lstStyle/>
          <a:p>
            <a:pPr algn="ct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要　紹　介</a:t>
            </a:r>
          </a:p>
        </p:txBody>
      </p:sp>
      <p:sp>
        <p:nvSpPr>
          <p:cNvPr id="49" name="正方形/長方形 48"/>
          <p:cNvSpPr/>
          <p:nvPr/>
        </p:nvSpPr>
        <p:spPr>
          <a:xfrm>
            <a:off x="416496" y="5589240"/>
            <a:ext cx="5400600" cy="792088"/>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en-US" altLang="ja-JP" sz="1100" dirty="0">
                <a:solidFill>
                  <a:srgbClr val="000000"/>
                </a:solidFill>
              </a:rPr>
              <a:t>BPJS</a:t>
            </a:r>
            <a:r>
              <a:rPr lang="ja-JP" altLang="en-US" sz="1100" dirty="0">
                <a:solidFill>
                  <a:srgbClr val="000000"/>
                </a:solidFill>
              </a:rPr>
              <a:t>と協定を結んだ医療機関は無料で利用可能。それ以外の民間病院は全額自己負担。</a:t>
            </a:r>
            <a:endParaRPr lang="en-US" altLang="ja-JP" sz="1100" dirty="0">
              <a:solidFill>
                <a:srgbClr val="000000"/>
              </a:solidFill>
            </a:endParaRPr>
          </a:p>
          <a:p>
            <a:pPr marL="123825" lvl="1" indent="-123825" fontAlgn="ctr">
              <a:lnSpc>
                <a:spcPct val="110000"/>
              </a:lnSpc>
              <a:spcAft>
                <a:spcPts val="300"/>
              </a:spcAft>
              <a:buClr>
                <a:srgbClr val="5F8AC3"/>
              </a:buClr>
              <a:buSzPct val="80000"/>
              <a:buFont typeface="Wingdings" panose="05000000000000000000" pitchFamily="2" charset="2"/>
              <a:buChar char="l"/>
            </a:pPr>
            <a:r>
              <a:rPr lang="ja-JP" altLang="en-US" sz="1100" dirty="0">
                <a:solidFill>
                  <a:srgbClr val="000000"/>
                </a:solidFill>
              </a:rPr>
              <a:t>協定を結んだ医療機関は、</a:t>
            </a:r>
            <a:r>
              <a:rPr lang="en-US" altLang="ja-JP" sz="1100" dirty="0">
                <a:solidFill>
                  <a:srgbClr val="000000"/>
                </a:solidFill>
              </a:rPr>
              <a:t>2013</a:t>
            </a:r>
            <a:r>
              <a:rPr lang="ja-JP" altLang="en-US" sz="1100" dirty="0">
                <a:solidFill>
                  <a:srgbClr val="000000"/>
                </a:solidFill>
              </a:rPr>
              <a:t>年</a:t>
            </a:r>
            <a:r>
              <a:rPr lang="en-US" altLang="ja-JP" sz="1100" dirty="0">
                <a:solidFill>
                  <a:srgbClr val="000000"/>
                </a:solidFill>
              </a:rPr>
              <a:t>12</a:t>
            </a:r>
            <a:r>
              <a:rPr lang="ja-JP" altLang="en-US" sz="1100" dirty="0">
                <a:solidFill>
                  <a:srgbClr val="000000"/>
                </a:solidFill>
              </a:rPr>
              <a:t>月末時点で公立</a:t>
            </a:r>
            <a:r>
              <a:rPr lang="en-US" altLang="ja-JP" sz="1100" dirty="0">
                <a:solidFill>
                  <a:srgbClr val="000000"/>
                </a:solidFill>
              </a:rPr>
              <a:t>533</a:t>
            </a:r>
            <a:r>
              <a:rPr lang="ja-JP" altLang="en-US" sz="1100" dirty="0" err="1">
                <a:solidFill>
                  <a:srgbClr val="000000"/>
                </a:solidFill>
              </a:rPr>
              <a:t>、</a:t>
            </a:r>
            <a:r>
              <a:rPr lang="ja-JP" altLang="en-US" sz="1100" dirty="0">
                <a:solidFill>
                  <a:srgbClr val="000000"/>
                </a:solidFill>
              </a:rPr>
              <a:t>民間</a:t>
            </a:r>
            <a:r>
              <a:rPr lang="en-US" altLang="ja-JP" sz="1100" dirty="0">
                <a:solidFill>
                  <a:srgbClr val="000000"/>
                </a:solidFill>
              </a:rPr>
              <a:t>919</a:t>
            </a:r>
            <a:r>
              <a:rPr lang="ja-JP" altLang="en-US" sz="1100" dirty="0">
                <a:solidFill>
                  <a:srgbClr val="000000"/>
                </a:solidFill>
              </a:rPr>
              <a:t>病院。</a:t>
            </a:r>
            <a:endParaRPr lang="en-US" altLang="ja-JP" sz="1100" dirty="0">
              <a:solidFill>
                <a:srgbClr val="000000"/>
              </a:solidFill>
            </a:endParaRP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100" dirty="0">
                <a:solidFill>
                  <a:srgbClr val="000000"/>
                </a:solidFill>
              </a:rPr>
              <a:t>富裕層はシンガポール・マレーシア等の海外病院で受診するケースがある。</a:t>
            </a:r>
          </a:p>
        </p:txBody>
      </p:sp>
      <p:sp>
        <p:nvSpPr>
          <p:cNvPr id="50" name="右大かっこ 49"/>
          <p:cNvSpPr/>
          <p:nvPr/>
        </p:nvSpPr>
        <p:spPr>
          <a:xfrm rot="5400000">
            <a:off x="2180620" y="4329164"/>
            <a:ext cx="72008" cy="1152000"/>
          </a:xfrm>
          <a:prstGeom prst="rightBracket">
            <a:avLst/>
          </a:prstGeom>
          <a:gradFill flip="none" rotWithShape="1">
            <a:gsLst>
              <a:gs pos="0">
                <a:srgbClr val="D2F0FA"/>
              </a:gs>
              <a:gs pos="100000">
                <a:schemeClr val="bg1"/>
              </a:gs>
            </a:gsLst>
            <a:lin ang="10800000" scaled="1"/>
            <a:tileRect/>
          </a:gradFill>
          <a:ln w="952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角丸四角形 51"/>
          <p:cNvSpPr/>
          <p:nvPr/>
        </p:nvSpPr>
        <p:spPr>
          <a:xfrm>
            <a:off x="416496" y="5085184"/>
            <a:ext cx="2376264" cy="504056"/>
          </a:xfrm>
          <a:prstGeom prst="roundRect">
            <a:avLst>
              <a:gd name="adj" fmla="val 3733"/>
            </a:avLst>
          </a:prstGeom>
          <a:solidFill>
            <a:srgbClr val="AFE6F7"/>
          </a:solidFill>
        </p:spPr>
        <p:txBody>
          <a:bodyPr wrap="square">
            <a:noAutofit/>
          </a:bodyPr>
          <a:lstStyle/>
          <a:p>
            <a:pPr algn="just"/>
            <a:r>
              <a:rPr lang="ja-JP" altLang="en-US" sz="900" dirty="0">
                <a:latin typeface="Arial" panose="020B0604020202020204" pitchFamily="34" charset="0"/>
                <a:ea typeface="ＭＳ Ｐゴシック" panose="020B0600070205080204" pitchFamily="50" charset="-128"/>
                <a:cs typeface="Arial" panose="020B0604020202020204" pitchFamily="34" charset="0"/>
              </a:rPr>
              <a:t>保険加入者はまず、</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次医療機関として保健センター、</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D</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クラス病院、クリニックで診療を受ける必要がある。</a:t>
            </a:r>
          </a:p>
        </p:txBody>
      </p:sp>
      <p:sp>
        <p:nvSpPr>
          <p:cNvPr id="54" name="角丸四角形 53"/>
          <p:cNvSpPr/>
          <p:nvPr/>
        </p:nvSpPr>
        <p:spPr>
          <a:xfrm>
            <a:off x="2936776" y="5085184"/>
            <a:ext cx="2520280" cy="504056"/>
          </a:xfrm>
          <a:prstGeom prst="roundRect">
            <a:avLst>
              <a:gd name="adj" fmla="val 3733"/>
            </a:avLst>
          </a:prstGeom>
          <a:solidFill>
            <a:srgbClr val="AFE6F7"/>
          </a:solidFill>
        </p:spPr>
        <p:txBody>
          <a:bodyPr wrap="square">
            <a:noAutofit/>
          </a:bodyPr>
          <a:lstStyle/>
          <a:p>
            <a:pPr algn="just"/>
            <a:r>
              <a:rPr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次以降の高次医療機関で保険診療を受けるためには、</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次医療機関での受診と紹介がなければ出来ないというゲートキーパー制となっている。</a:t>
            </a:r>
          </a:p>
        </p:txBody>
      </p:sp>
      <p:sp>
        <p:nvSpPr>
          <p:cNvPr id="47" name="右大かっこ 46"/>
          <p:cNvSpPr/>
          <p:nvPr/>
        </p:nvSpPr>
        <p:spPr>
          <a:xfrm rot="5400000">
            <a:off x="4160912" y="3681164"/>
            <a:ext cx="72008" cy="2448000"/>
          </a:xfrm>
          <a:prstGeom prst="rightBracket">
            <a:avLst/>
          </a:prstGeom>
          <a:gradFill flip="none" rotWithShape="1">
            <a:gsLst>
              <a:gs pos="0">
                <a:srgbClr val="77D4ED"/>
              </a:gs>
              <a:gs pos="100000">
                <a:schemeClr val="bg1"/>
              </a:gs>
            </a:gsLst>
            <a:lin ang="10800000" scaled="1"/>
            <a:tileRect/>
          </a:gradFill>
          <a:ln w="952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a:stCxn id="47" idx="2"/>
            <a:endCxn id="54" idx="0"/>
          </p:cNvCxnSpPr>
          <p:nvPr/>
        </p:nvCxnSpPr>
        <p:spPr>
          <a:xfrm>
            <a:off x="4196916" y="4941168"/>
            <a:ext cx="0" cy="14401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216696" y="4941168"/>
            <a:ext cx="0" cy="149945"/>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5817096" y="1988840"/>
            <a:ext cx="3672408" cy="1584176"/>
          </a:xfrm>
          <a:prstGeom prst="roundRect">
            <a:avLst>
              <a:gd name="adj" fmla="val 3132"/>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marL="147638" indent="-147638" algn="just" fontAlgn="ctr">
              <a:lnSpc>
                <a:spcPct val="114000"/>
              </a:lnSpc>
              <a:spcAft>
                <a:spcPts val="400"/>
              </a:spcAft>
              <a:buClr>
                <a:srgbClr val="5F8AC3"/>
              </a:buClr>
              <a:buSzPct val="80000"/>
              <a:buFont typeface="Wingdings" panose="05000000000000000000" pitchFamily="2" charset="2"/>
              <a:buChar char="l"/>
            </a:pP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BPJS</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の下での保険診療報酬額は、同じ診療内容であってもクラスごとに異なる。</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47638" indent="-147638" algn="just" fontAlgn="ctr">
              <a:lnSpc>
                <a:spcPct val="114000"/>
              </a:lnSpc>
              <a:spcAft>
                <a:spcPts val="400"/>
              </a:spcAft>
              <a:buClr>
                <a:srgbClr val="5F8AC3"/>
              </a:buClr>
              <a:buSzPct val="80000"/>
              <a:buFont typeface="Wingdings" panose="05000000000000000000" pitchFamily="2" charset="2"/>
              <a:buChar char="l"/>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クラスが上に行くほど高く、</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クラスが最も高い。</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47638" indent="-147638" algn="just" fontAlgn="ctr">
              <a:lnSpc>
                <a:spcPct val="114000"/>
              </a:lnSpc>
              <a:spcAft>
                <a:spcPts val="400"/>
              </a:spcAft>
              <a:buClr>
                <a:srgbClr val="5F8AC3"/>
              </a:buClr>
              <a:buSzPct val="80000"/>
              <a:buFont typeface="Wingdings" panose="05000000000000000000" pitchFamily="2" charset="2"/>
              <a:buChar char="l"/>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また、同一クラスであっても、病院ごとに診療報酬額が異なる場合がある（例えば、</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クラスの中では</a:t>
            </a:r>
            <a:r>
              <a:rPr lang="en-US" altLang="ja-JP" sz="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Cipto</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病院が最も高い額となっている）。</a:t>
            </a:r>
          </a:p>
        </p:txBody>
      </p:sp>
      <p:sp>
        <p:nvSpPr>
          <p:cNvPr id="55" name="テキスト ボックス 54"/>
          <p:cNvSpPr txBox="1"/>
          <p:nvPr/>
        </p:nvSpPr>
        <p:spPr>
          <a:xfrm>
            <a:off x="200472" y="6525344"/>
            <a:ext cx="8784976"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経済産業省「インドネシアがん化学療法センター実証調査事業報告書」（</a:t>
            </a:r>
            <a:r>
              <a:rPr kumimoji="0" lang="en-US" altLang="ja-JP" sz="800" dirty="0" bmk=""/>
              <a:t>2015</a:t>
            </a:r>
            <a:r>
              <a:rPr kumimoji="0" lang="ja-JP" altLang="en-US" sz="800" dirty="0" bmk=""/>
              <a:t>）、現地医療機関ヒアリング</a:t>
            </a:r>
            <a:endParaRPr kumimoji="0" lang="en-US" altLang="ja-JP" sz="800" dirty="0" bmk=""/>
          </a:p>
        </p:txBody>
      </p:sp>
      <p:sp>
        <p:nvSpPr>
          <p:cNvPr id="2" name="テキスト ボックス 1"/>
          <p:cNvSpPr txBox="1"/>
          <p:nvPr/>
        </p:nvSpPr>
        <p:spPr>
          <a:xfrm>
            <a:off x="2628201" y="4077072"/>
            <a:ext cx="430887" cy="92398"/>
          </a:xfrm>
          <a:prstGeom prst="rect">
            <a:avLst/>
          </a:prstGeom>
          <a:noFill/>
        </p:spPr>
        <p:txBody>
          <a:bodyPr vert="eaVert" wrap="none" rtlCol="0">
            <a:spAutoFit/>
          </a:bodyPr>
          <a:lstStyle/>
          <a:p>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80959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47"/>
          <p:cNvSpPr/>
          <p:nvPr/>
        </p:nvSpPr>
        <p:spPr>
          <a:xfrm>
            <a:off x="776536" y="3233881"/>
            <a:ext cx="4392488" cy="720080"/>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776536" y="3953961"/>
            <a:ext cx="3888432" cy="720080"/>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776536" y="4674041"/>
            <a:ext cx="3456384" cy="720080"/>
          </a:xfrm>
          <a:prstGeom prst="roundRect">
            <a:avLst>
              <a:gd name="adj" fmla="val 9061"/>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角丸四角形 50"/>
          <p:cNvSpPr/>
          <p:nvPr/>
        </p:nvSpPr>
        <p:spPr>
          <a:xfrm>
            <a:off x="776536" y="5394121"/>
            <a:ext cx="2952328" cy="720080"/>
          </a:xfrm>
          <a:prstGeom prst="roundRect">
            <a:avLst>
              <a:gd name="adj" fmla="val 10053"/>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776536" y="1937737"/>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インドネシア／医療関連／制度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pPr fontAlgn="ctr"/>
            <a:r>
              <a:rPr lang="ja-JP" altLang="en-US" dirty="0"/>
              <a:t>保健に関する制度・行政体制</a:t>
            </a:r>
          </a:p>
        </p:txBody>
      </p:sp>
      <p:grpSp>
        <p:nvGrpSpPr>
          <p:cNvPr id="4" name="グループ化 18"/>
          <p:cNvGrpSpPr>
            <a:grpSpLocks noChangeAspect="1"/>
          </p:cNvGrpSpPr>
          <p:nvPr/>
        </p:nvGrpSpPr>
        <p:grpSpPr>
          <a:xfrm>
            <a:off x="3080792" y="1937737"/>
            <a:ext cx="5356956" cy="4176465"/>
            <a:chOff x="2878917" y="1373907"/>
            <a:chExt cx="4143404" cy="3230339"/>
          </a:xfrm>
        </p:grpSpPr>
        <p:sp>
          <p:nvSpPr>
            <p:cNvPr id="5" name="フリーフォーム 4"/>
            <p:cNvSpPr/>
            <p:nvPr/>
          </p:nvSpPr>
          <p:spPr>
            <a:xfrm>
              <a:off x="4307677" y="1373907"/>
              <a:ext cx="1285884" cy="1002442"/>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6" name="フリーフォーム 5"/>
            <p:cNvSpPr/>
            <p:nvPr/>
          </p:nvSpPr>
          <p:spPr>
            <a:xfrm>
              <a:off x="3950487" y="2376411"/>
              <a:ext cx="2000264" cy="55691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7" name="フリーフォーム 6"/>
            <p:cNvSpPr/>
            <p:nvPr/>
          </p:nvSpPr>
          <p:spPr>
            <a:xfrm>
              <a:off x="3593297" y="2933385"/>
              <a:ext cx="2714644" cy="55691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8" name="フリーフォーム 7"/>
            <p:cNvSpPr/>
            <p:nvPr/>
          </p:nvSpPr>
          <p:spPr>
            <a:xfrm>
              <a:off x="3236107" y="3490359"/>
              <a:ext cx="3429024" cy="55691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9" name="フリーフォーム 8"/>
            <p:cNvSpPr/>
            <p:nvPr/>
          </p:nvSpPr>
          <p:spPr>
            <a:xfrm>
              <a:off x="2878917" y="4047334"/>
              <a:ext cx="4143404" cy="55691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rgbClr val="DDE6F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4807743" y="2524449"/>
              <a:ext cx="285752" cy="285752"/>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州立病院</a:t>
              </a:r>
            </a:p>
          </p:txBody>
        </p:sp>
        <p:sp>
          <p:nvSpPr>
            <p:cNvPr id="13" name="テキスト ボックス 12"/>
            <p:cNvSpPr txBox="1">
              <a:spLocks/>
            </p:cNvSpPr>
            <p:nvPr/>
          </p:nvSpPr>
          <p:spPr>
            <a:xfrm>
              <a:off x="4807743" y="1968123"/>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国立病院</a:t>
              </a:r>
            </a:p>
          </p:txBody>
        </p:sp>
        <p:sp>
          <p:nvSpPr>
            <p:cNvPr id="14" name="テキスト ボックス 13"/>
            <p:cNvSpPr txBox="1">
              <a:spLocks/>
            </p:cNvSpPr>
            <p:nvPr/>
          </p:nvSpPr>
          <p:spPr>
            <a:xfrm>
              <a:off x="4807743" y="3081405"/>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市立／県立病院</a:t>
              </a:r>
            </a:p>
          </p:txBody>
        </p:sp>
        <p:sp>
          <p:nvSpPr>
            <p:cNvPr id="15" name="テキスト ボックス 14"/>
            <p:cNvSpPr txBox="1">
              <a:spLocks/>
            </p:cNvSpPr>
            <p:nvPr/>
          </p:nvSpPr>
          <p:spPr>
            <a:xfrm>
              <a:off x="4807743" y="3643264"/>
              <a:ext cx="285752" cy="285752"/>
            </a:xfrm>
            <a:prstGeom prst="rect">
              <a:avLst/>
            </a:prstGeom>
            <a:noFill/>
          </p:spPr>
          <p:txBody>
            <a:bodyPr wrap="none" lIns="0" tIns="0" rIns="0" bIns="36000" rtlCol="0" anchor="ctr" anchorCtr="0">
              <a:noAutofit/>
            </a:bodyPr>
            <a:lstStyle/>
            <a:p>
              <a:pPr algn="ctr"/>
              <a:r>
                <a:rPr lang="ja-JP" altLang="en-US" sz="1400" b="1" dirty="0"/>
                <a:t>郡立病院、</a:t>
              </a:r>
            </a:p>
            <a:p>
              <a:pPr algn="ctr"/>
              <a:r>
                <a:rPr lang="ja-JP" altLang="en-US" sz="1400" b="1" dirty="0"/>
                <a:t>保健所（</a:t>
              </a:r>
              <a:r>
                <a:rPr lang="en-US" altLang="ja-JP" sz="1400" b="1" dirty="0"/>
                <a:t>Puskesmas</a:t>
              </a:r>
              <a:r>
                <a:rPr lang="ja-JP" altLang="en-US" sz="1400" b="1" dirty="0"/>
                <a:t>）</a:t>
              </a:r>
            </a:p>
          </p:txBody>
        </p:sp>
        <p:sp>
          <p:nvSpPr>
            <p:cNvPr id="16" name="テキスト ボックス 15"/>
            <p:cNvSpPr txBox="1">
              <a:spLocks/>
            </p:cNvSpPr>
            <p:nvPr/>
          </p:nvSpPr>
          <p:spPr>
            <a:xfrm>
              <a:off x="4807743" y="4190210"/>
              <a:ext cx="285752" cy="285752"/>
            </a:xfrm>
            <a:prstGeom prst="rect">
              <a:avLst/>
            </a:prstGeom>
            <a:noFill/>
          </p:spPr>
          <p:txBody>
            <a:bodyPr wrap="none" lIns="0" tIns="0" rIns="0" bIns="36000" rtlCol="0" anchor="ctr" anchorCtr="0">
              <a:noAutofit/>
            </a:bodyPr>
            <a:lstStyle/>
            <a:p>
              <a:pPr algn="ctr"/>
              <a:r>
                <a:rPr lang="ja-JP" altLang="en-US" sz="1400" b="1" dirty="0"/>
                <a:t>村保健ポスト（</a:t>
              </a:r>
              <a:r>
                <a:rPr lang="en-US" altLang="ja-JP" sz="1400" b="1" dirty="0" err="1"/>
                <a:t>Poskesdes</a:t>
              </a:r>
              <a:r>
                <a:rPr lang="ja-JP" altLang="en-US" sz="1400" b="1" dirty="0"/>
                <a:t>）、</a:t>
              </a:r>
            </a:p>
            <a:p>
              <a:pPr algn="ctr"/>
              <a:r>
                <a:rPr lang="ja-JP" altLang="en-US" sz="1400" b="1" dirty="0"/>
                <a:t>地域助産所（</a:t>
              </a:r>
              <a:r>
                <a:rPr lang="en-US" altLang="ja-JP" sz="1400" b="1" dirty="0" err="1"/>
                <a:t>Polindes</a:t>
              </a:r>
              <a:r>
                <a:rPr lang="ja-JP" altLang="en-US" sz="1400" b="1" dirty="0"/>
                <a:t>）、</a:t>
              </a:r>
            </a:p>
            <a:p>
              <a:pPr algn="ctr"/>
              <a:r>
                <a:rPr lang="ja-JP" altLang="en-US" sz="1400" b="1" dirty="0"/>
                <a:t>統合保健ポスト（</a:t>
              </a:r>
              <a:r>
                <a:rPr lang="en-US" altLang="ja-JP" sz="1400" b="1" dirty="0" err="1"/>
                <a:t>Posyandu</a:t>
              </a:r>
              <a:r>
                <a:rPr lang="ja-JP" altLang="en-US" sz="1400" b="1" dirty="0"/>
                <a:t>）等</a:t>
              </a:r>
            </a:p>
          </p:txBody>
        </p:sp>
      </p:grpSp>
      <p:sp>
        <p:nvSpPr>
          <p:cNvPr id="40" name="テキスト ボックス 39"/>
          <p:cNvSpPr txBox="1"/>
          <p:nvPr/>
        </p:nvSpPr>
        <p:spPr>
          <a:xfrm>
            <a:off x="920552" y="1937737"/>
            <a:ext cx="2160240" cy="1296144"/>
          </a:xfrm>
          <a:prstGeom prst="rect">
            <a:avLst/>
          </a:prstGeom>
          <a:noFill/>
        </p:spPr>
        <p:txBody>
          <a:bodyPr wrap="square" lIns="0" tIns="36000" rIns="0" rtlCol="0" anchor="ctr">
            <a:noAutofit/>
          </a:bodyPr>
          <a:lstStyle/>
          <a:p>
            <a:pPr algn="just"/>
            <a:r>
              <a:rPr lang="ja-JP" altLang="en-US" sz="1400" b="1" dirty="0"/>
              <a:t>中央政府（保健省）</a:t>
            </a:r>
            <a:endPar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920552" y="3233881"/>
            <a:ext cx="3240360" cy="720080"/>
          </a:xfrm>
          <a:prstGeom prst="rect">
            <a:avLst/>
          </a:prstGeom>
          <a:noFill/>
        </p:spPr>
        <p:txBody>
          <a:bodyPr wrap="square" lIns="0" tIns="36000" rIns="0" bIns="36000" rtlCol="0" anchor="ctr" anchorCtr="0">
            <a:noAutofit/>
          </a:bodyPr>
          <a:lstStyle/>
          <a:p>
            <a:pPr algn="just"/>
            <a:r>
              <a:rPr lang="ja-JP" altLang="en-US" sz="1200" b="1" dirty="0"/>
              <a:t>州（</a:t>
            </a:r>
            <a:r>
              <a:rPr lang="en-US" altLang="ja-JP" sz="1200" b="1" dirty="0"/>
              <a:t>34</a:t>
            </a:r>
            <a:r>
              <a:rPr lang="en-US" altLang="ja-JP" sz="1200" b="1" baseline="30000" dirty="0"/>
              <a:t>※1</a:t>
            </a:r>
            <a:r>
              <a:rPr lang="ja-JP" altLang="en-US" sz="1200" b="1" dirty="0"/>
              <a:t>）</a:t>
            </a:r>
            <a:endParaRPr lang="en-US" altLang="ja-JP" sz="1200" b="1" dirty="0"/>
          </a:p>
          <a:p>
            <a:pPr algn="just"/>
            <a:r>
              <a:rPr lang="ja-JP" altLang="en-US" sz="1000" dirty="0"/>
              <a:t>州レベルの医療行政の裁量は、主に研修や域内病院の管理監督などにとどまっており、予算配分権限には制約がある</a:t>
            </a:r>
            <a:r>
              <a:rPr lang="ja-JP" altLang="en-US" sz="1200" dirty="0"/>
              <a:t>。</a:t>
            </a:r>
            <a:endParaRPr lang="en-US" altLang="ja-JP" sz="1000" dirty="0"/>
          </a:p>
        </p:txBody>
      </p:sp>
      <p:sp>
        <p:nvSpPr>
          <p:cNvPr id="42" name="テキスト ボックス 41"/>
          <p:cNvSpPr txBox="1"/>
          <p:nvPr/>
        </p:nvSpPr>
        <p:spPr>
          <a:xfrm>
            <a:off x="920552" y="3953961"/>
            <a:ext cx="2880320" cy="720080"/>
          </a:xfrm>
          <a:prstGeom prst="rect">
            <a:avLst/>
          </a:prstGeom>
          <a:noFill/>
        </p:spPr>
        <p:txBody>
          <a:bodyPr wrap="square" lIns="0" tIns="36000" rIns="0" bIns="36000" rtlCol="0" anchor="ctr" anchorCtr="0">
            <a:noAutofit/>
          </a:bodyPr>
          <a:lstStyle/>
          <a:p>
            <a:pPr algn="just"/>
            <a:r>
              <a:rPr lang="ja-JP" altLang="en-US" sz="1200" b="1" dirty="0"/>
              <a:t>県（</a:t>
            </a:r>
            <a:r>
              <a:rPr lang="en-US" altLang="ja-JP" sz="1200" b="1" dirty="0" err="1"/>
              <a:t>Kabupaten</a:t>
            </a:r>
            <a:r>
              <a:rPr lang="ja-JP" altLang="en-US" sz="1200" b="1" dirty="0"/>
              <a:t>：</a:t>
            </a:r>
            <a:r>
              <a:rPr lang="en-US" altLang="ja-JP" sz="1200" b="1" dirty="0"/>
              <a:t>399</a:t>
            </a:r>
            <a:r>
              <a:rPr lang="ja-JP" altLang="en-US" sz="1200" b="1" dirty="0"/>
              <a:t>）・市（</a:t>
            </a:r>
            <a:r>
              <a:rPr lang="en-US" altLang="ja-JP" sz="1200" b="1" dirty="0"/>
              <a:t>Kota</a:t>
            </a:r>
            <a:r>
              <a:rPr lang="ja-JP" altLang="en-US" sz="1200" b="1" dirty="0"/>
              <a:t>：</a:t>
            </a:r>
            <a:r>
              <a:rPr lang="en-US" altLang="ja-JP" sz="1200" b="1" dirty="0"/>
              <a:t>98</a:t>
            </a:r>
            <a:r>
              <a:rPr lang="ja-JP" altLang="en-US" sz="1200" b="1" dirty="0"/>
              <a:t>）</a:t>
            </a:r>
            <a:endParaRPr lang="en-US" altLang="ja-JP" sz="1200" b="1" dirty="0"/>
          </a:p>
          <a:p>
            <a:pPr algn="just"/>
            <a:r>
              <a:rPr lang="ja-JP" altLang="en-US" sz="1000" dirty="0"/>
              <a:t>医療サービスの提供、医療資源の配置などの権限を有している。病院が医療行為を行う主体となっている。</a:t>
            </a:r>
            <a:endParaRPr lang="en-US" altLang="ja-JP" sz="1000" b="1" dirty="0"/>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各行政区分に対応する公的医療機関が存在する。特に県または市が、地方における医療提供の中心的存在である。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776536" y="6186209"/>
            <a:ext cx="5136021"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※1 </a:t>
            </a:r>
            <a:r>
              <a:rPr lang="ja-JP" altLang="en-US" sz="800" dirty="0">
                <a:solidFill>
                  <a:srgbClr val="000000"/>
                </a:solidFill>
                <a:cs typeface="Arial" panose="020B0604020202020204" pitchFamily="34" charset="0"/>
              </a:rPr>
              <a:t>（）内の数字はいずれも</a:t>
            </a:r>
            <a:r>
              <a:rPr lang="en-US" altLang="ja-JP" sz="800" dirty="0"/>
              <a:t>2014</a:t>
            </a:r>
            <a:r>
              <a:rPr lang="ja-JP" altLang="en-US" sz="800" dirty="0"/>
              <a:t>年末時点での自治体</a:t>
            </a:r>
            <a:r>
              <a:rPr lang="ja-JP" altLang="en-US" sz="800" dirty="0">
                <a:solidFill>
                  <a:srgbClr val="000000"/>
                </a:solidFill>
                <a:cs typeface="Arial" panose="020B0604020202020204" pitchFamily="34" charset="0"/>
              </a:rPr>
              <a:t>数　　　</a:t>
            </a:r>
            <a:r>
              <a:rPr lang="en-US" altLang="ja-JP" sz="800" dirty="0">
                <a:solidFill>
                  <a:srgbClr val="000000"/>
                </a:solidFill>
                <a:cs typeface="Arial" panose="020B0604020202020204" pitchFamily="34" charset="0"/>
              </a:rPr>
              <a:t>※2 </a:t>
            </a:r>
            <a:r>
              <a:rPr lang="ja-JP" altLang="en-US" sz="800" dirty="0">
                <a:solidFill>
                  <a:srgbClr val="000000"/>
                </a:solidFill>
                <a:cs typeface="Arial" panose="020B0604020202020204" pitchFamily="34" charset="0"/>
              </a:rPr>
              <a:t>村は固有性慣習に基づくものであり、行政区ではない</a:t>
            </a:r>
          </a:p>
        </p:txBody>
      </p:sp>
      <p:sp>
        <p:nvSpPr>
          <p:cNvPr id="58" name="テキスト ボックス 57"/>
          <p:cNvSpPr txBox="1"/>
          <p:nvPr/>
        </p:nvSpPr>
        <p:spPr>
          <a:xfrm>
            <a:off x="200471" y="6525344"/>
            <a:ext cx="8929241"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節インドネシア共和国」、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「アジア地域社会保障セクター基礎情報収集・確認調査：インドネシア」（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ja-JP" altLang="en-US"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電子情報技術産業協会「平成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年度医療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海外調査検討タスクフォース 海外調査報告書：インドネシア共和国」（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）、インドネシア統計局「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Badan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Pusat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Statistik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BPS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5" name="グループ化 7"/>
          <p:cNvGrpSpPr/>
          <p:nvPr/>
        </p:nvGrpSpPr>
        <p:grpSpPr>
          <a:xfrm>
            <a:off x="200471" y="1577697"/>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インドネシアの行政区分と関連する公的医療機関</a:t>
              </a:r>
              <a:endParaRPr lang="en-US" altLang="ko-KR" sz="1400" dirty="0">
                <a:solidFill>
                  <a:srgbClr val="000000"/>
                </a:solidFill>
                <a:latin typeface="Arial Black" pitchFamily="34" charset="0"/>
                <a:ea typeface="HGP創英角ｺﾞｼｯｸUB" pitchFamily="50" charset="-128"/>
              </a:endParaRPr>
            </a:p>
          </p:txBody>
        </p:sp>
      </p:grpSp>
      <p:sp>
        <p:nvSpPr>
          <p:cNvPr id="34" name="テキスト ボックス 33"/>
          <p:cNvSpPr txBox="1"/>
          <p:nvPr/>
        </p:nvSpPr>
        <p:spPr>
          <a:xfrm>
            <a:off x="920552" y="4674041"/>
            <a:ext cx="2520280" cy="720080"/>
          </a:xfrm>
          <a:prstGeom prst="rect">
            <a:avLst/>
          </a:prstGeom>
          <a:noFill/>
        </p:spPr>
        <p:txBody>
          <a:bodyPr wrap="square" lIns="0" tIns="36000" rIns="0" bIns="36000" rtlCol="0" anchor="ctr" anchorCtr="0">
            <a:noAutofit/>
          </a:bodyPr>
          <a:lstStyle/>
          <a:p>
            <a:pPr algn="just"/>
            <a:r>
              <a:rPr lang="ja-JP" altLang="en-US" sz="1200" b="1" dirty="0"/>
              <a:t>郡（</a:t>
            </a:r>
            <a:r>
              <a:rPr lang="en-US" altLang="ja-JP" sz="1200" b="1" dirty="0" err="1"/>
              <a:t>Kecamatan</a:t>
            </a:r>
            <a:r>
              <a:rPr lang="ja-JP" altLang="en-US" sz="1200" b="1" dirty="0"/>
              <a:t>：</a:t>
            </a:r>
            <a:r>
              <a:rPr lang="en-US" altLang="ja-JP" sz="1200" b="1" dirty="0"/>
              <a:t>6,994</a:t>
            </a:r>
            <a:r>
              <a:rPr lang="ja-JP" altLang="en-US" sz="1200" b="1" dirty="0"/>
              <a:t>）</a:t>
            </a:r>
            <a:endParaRPr lang="en-US" altLang="ja-JP" sz="1200" b="1" dirty="0"/>
          </a:p>
          <a:p>
            <a:pPr algn="just"/>
            <a:r>
              <a:rPr lang="ja-JP" altLang="en-US" sz="1000" dirty="0"/>
              <a:t>市や県の内部機構。保健所（</a:t>
            </a:r>
            <a:r>
              <a:rPr lang="en-US" altLang="ja-JP" sz="1000" dirty="0"/>
              <a:t>Puskesmas</a:t>
            </a:r>
            <a:r>
              <a:rPr lang="ja-JP" altLang="en-US" sz="1000" dirty="0"/>
              <a:t>）が、一次医療の拠点となっている。</a:t>
            </a:r>
          </a:p>
        </p:txBody>
      </p:sp>
      <p:sp>
        <p:nvSpPr>
          <p:cNvPr id="38" name="テキスト ボックス 37"/>
          <p:cNvSpPr txBox="1"/>
          <p:nvPr/>
        </p:nvSpPr>
        <p:spPr>
          <a:xfrm>
            <a:off x="920552" y="5394121"/>
            <a:ext cx="2160240" cy="720080"/>
          </a:xfrm>
          <a:prstGeom prst="rect">
            <a:avLst/>
          </a:prstGeom>
          <a:noFill/>
        </p:spPr>
        <p:txBody>
          <a:bodyPr wrap="square" lIns="0" tIns="36000" rIns="0" bIns="36000" rtlCol="0" anchor="ctr" anchorCtr="0">
            <a:noAutofit/>
          </a:bodyPr>
          <a:lstStyle/>
          <a:p>
            <a:r>
              <a:rPr lang="ja-JP" altLang="en-US" sz="1200" b="1" dirty="0"/>
              <a:t>区（</a:t>
            </a:r>
            <a:r>
              <a:rPr lang="en-US" altLang="ja-JP" sz="1200" b="1" dirty="0" err="1"/>
              <a:t>Kelurahan</a:t>
            </a:r>
            <a:r>
              <a:rPr lang="ja-JP" altLang="en-US" sz="1200" b="1" dirty="0"/>
              <a:t>）・</a:t>
            </a:r>
            <a:br>
              <a:rPr lang="en-US" altLang="ja-JP" sz="1200" b="1" dirty="0"/>
            </a:br>
            <a:r>
              <a:rPr lang="ja-JP" altLang="en-US" sz="1200" b="1" dirty="0"/>
              <a:t>村（</a:t>
            </a:r>
            <a:r>
              <a:rPr lang="en-US" altLang="ja-JP" sz="1200" b="1" dirty="0" err="1"/>
              <a:t>Desa</a:t>
            </a:r>
            <a:r>
              <a:rPr lang="ja-JP" altLang="en-US" sz="1200" b="1" dirty="0"/>
              <a:t>や</a:t>
            </a:r>
            <a:r>
              <a:rPr lang="en-US" altLang="ja-JP" sz="1200" b="1" dirty="0" err="1"/>
              <a:t>Kelurahan</a:t>
            </a:r>
            <a:r>
              <a:rPr lang="ja-JP" altLang="en-US" sz="1200" b="1" dirty="0"/>
              <a:t>）</a:t>
            </a:r>
            <a:r>
              <a:rPr lang="en-US" altLang="ja-JP" sz="1200" baseline="30000" dirty="0"/>
              <a:t>※2</a:t>
            </a:r>
            <a:br>
              <a:rPr lang="en-US" altLang="ja-JP" sz="1200" baseline="30000" dirty="0"/>
            </a:br>
            <a:r>
              <a:rPr lang="ja-JP" altLang="en-US" sz="1200" b="1" dirty="0"/>
              <a:t>（合計</a:t>
            </a:r>
            <a:r>
              <a:rPr lang="en-US" altLang="ja-JP" sz="1200" b="1" dirty="0"/>
              <a:t>81,253</a:t>
            </a:r>
            <a:r>
              <a:rPr lang="ja-JP" altLang="en-US" sz="1200" b="1" dirty="0"/>
              <a:t>）</a:t>
            </a:r>
            <a:endParaRPr lang="en-US" altLang="ja-JP" sz="1200" b="1" dirty="0"/>
          </a:p>
        </p:txBody>
      </p:sp>
      <p:sp>
        <p:nvSpPr>
          <p:cNvPr id="11" name="フリーフォーム 10"/>
          <p:cNvSpPr/>
          <p:nvPr/>
        </p:nvSpPr>
        <p:spPr>
          <a:xfrm>
            <a:off x="3376414" y="4144089"/>
            <a:ext cx="1495425" cy="1047750"/>
          </a:xfrm>
          <a:custGeom>
            <a:avLst/>
            <a:gdLst>
              <a:gd name="connsiteX0" fmla="*/ 0 w 1495425"/>
              <a:gd name="connsiteY0" fmla="*/ 0 h 1085850"/>
              <a:gd name="connsiteX1" fmla="*/ 495300 w 1495425"/>
              <a:gd name="connsiteY1" fmla="*/ 0 h 1085850"/>
              <a:gd name="connsiteX2" fmla="*/ 495300 w 1495425"/>
              <a:gd name="connsiteY2" fmla="*/ 1085850 h 1085850"/>
              <a:gd name="connsiteX3" fmla="*/ 1495425 w 14954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1495425" h="1085850">
                <a:moveTo>
                  <a:pt x="0" y="0"/>
                </a:moveTo>
                <a:lnTo>
                  <a:pt x="495300" y="0"/>
                </a:lnTo>
                <a:lnTo>
                  <a:pt x="495300" y="1085850"/>
                </a:lnTo>
                <a:lnTo>
                  <a:pt x="1495425" y="1085850"/>
                </a:lnTo>
              </a:path>
            </a:pathLst>
          </a:custGeom>
          <a:noFill/>
          <a:ln w="9525" cmpd="sng">
            <a:solidFill>
              <a:srgbClr val="6A6A6A"/>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フリーフォーム 16"/>
          <p:cNvSpPr/>
          <p:nvPr/>
        </p:nvSpPr>
        <p:spPr>
          <a:xfrm>
            <a:off x="2432719" y="2556589"/>
            <a:ext cx="2439119" cy="2508250"/>
          </a:xfrm>
          <a:custGeom>
            <a:avLst/>
            <a:gdLst>
              <a:gd name="connsiteX0" fmla="*/ 0 w 3124200"/>
              <a:gd name="connsiteY0" fmla="*/ 0 h 2543175"/>
              <a:gd name="connsiteX1" fmla="*/ 2466975 w 3124200"/>
              <a:gd name="connsiteY1" fmla="*/ 0 h 2543175"/>
              <a:gd name="connsiteX2" fmla="*/ 2466975 w 3124200"/>
              <a:gd name="connsiteY2" fmla="*/ 2543175 h 2543175"/>
              <a:gd name="connsiteX3" fmla="*/ 3124200 w 3124200"/>
              <a:gd name="connsiteY3" fmla="*/ 2543175 h 2543175"/>
            </a:gdLst>
            <a:ahLst/>
            <a:cxnLst>
              <a:cxn ang="0">
                <a:pos x="connsiteX0" y="connsiteY0"/>
              </a:cxn>
              <a:cxn ang="0">
                <a:pos x="connsiteX1" y="connsiteY1"/>
              </a:cxn>
              <a:cxn ang="0">
                <a:pos x="connsiteX2" y="connsiteY2"/>
              </a:cxn>
              <a:cxn ang="0">
                <a:pos x="connsiteX3" y="connsiteY3"/>
              </a:cxn>
            </a:cxnLst>
            <a:rect l="l" t="t" r="r" b="b"/>
            <a:pathLst>
              <a:path w="3124200" h="2543175">
                <a:moveTo>
                  <a:pt x="0" y="0"/>
                </a:moveTo>
                <a:lnTo>
                  <a:pt x="2466975" y="0"/>
                </a:lnTo>
                <a:lnTo>
                  <a:pt x="2466975" y="2543175"/>
                </a:lnTo>
                <a:lnTo>
                  <a:pt x="3124200" y="2543175"/>
                </a:lnTo>
              </a:path>
            </a:pathLst>
          </a:custGeom>
          <a:noFill/>
          <a:ln w="9525" cmpd="sng">
            <a:solidFill>
              <a:srgbClr val="6A6A6A"/>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角丸四角形 18"/>
          <p:cNvSpPr/>
          <p:nvPr/>
        </p:nvSpPr>
        <p:spPr>
          <a:xfrm>
            <a:off x="4088904" y="4400295"/>
            <a:ext cx="504056" cy="216024"/>
          </a:xfrm>
          <a:prstGeom prst="roundRect">
            <a:avLst>
              <a:gd name="adj" fmla="val 50000"/>
            </a:avLst>
          </a:prstGeom>
          <a:solidFill>
            <a:srgbClr val="F6E8C2"/>
          </a:solidFill>
          <a:ln w="9525" cmpd="sng">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ct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 算</a:t>
            </a:r>
          </a:p>
        </p:txBody>
      </p:sp>
      <p:sp>
        <p:nvSpPr>
          <p:cNvPr id="45" name="角丸四角形 44"/>
          <p:cNvSpPr/>
          <p:nvPr/>
        </p:nvSpPr>
        <p:spPr>
          <a:xfrm>
            <a:off x="3618760" y="4818057"/>
            <a:ext cx="504056" cy="216024"/>
          </a:xfrm>
          <a:prstGeom prst="roundRect">
            <a:avLst>
              <a:gd name="adj" fmla="val 50000"/>
            </a:avLst>
          </a:prstGeom>
          <a:solidFill>
            <a:srgbClr val="F6E8C2"/>
          </a:solidFill>
          <a:ln w="9525" cmpd="sng">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ct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運 営</a:t>
            </a:r>
          </a:p>
        </p:txBody>
      </p:sp>
      <p:grpSp>
        <p:nvGrpSpPr>
          <p:cNvPr id="20" name="グループ化 19"/>
          <p:cNvGrpSpPr/>
          <p:nvPr/>
        </p:nvGrpSpPr>
        <p:grpSpPr>
          <a:xfrm>
            <a:off x="7473280" y="3942580"/>
            <a:ext cx="2018605" cy="1440160"/>
            <a:chOff x="7473280" y="3942580"/>
            <a:chExt cx="2018605" cy="1440160"/>
          </a:xfrm>
        </p:grpSpPr>
        <p:sp>
          <p:nvSpPr>
            <p:cNvPr id="39" name="正方形/長方形 54"/>
            <p:cNvSpPr/>
            <p:nvPr/>
          </p:nvSpPr>
          <p:spPr>
            <a:xfrm>
              <a:off x="7545288" y="4543032"/>
              <a:ext cx="288032" cy="288032"/>
            </a:xfrm>
            <a:custGeom>
              <a:avLst/>
              <a:gdLst/>
              <a:ahLst/>
              <a:cxnLst/>
              <a:rect l="l" t="t" r="r" b="b"/>
              <a:pathLst>
                <a:path w="288032" h="288032">
                  <a:moveTo>
                    <a:pt x="144016" y="0"/>
                  </a:moveTo>
                  <a:lnTo>
                    <a:pt x="288032" y="0"/>
                  </a:lnTo>
                  <a:lnTo>
                    <a:pt x="288032" y="288032"/>
                  </a:lnTo>
                  <a:lnTo>
                    <a:pt x="0" y="288032"/>
                  </a:lnTo>
                  <a:lnTo>
                    <a:pt x="0" y="144016"/>
                  </a:lnTo>
                  <a:cubicBezTo>
                    <a:pt x="79538" y="144016"/>
                    <a:pt x="144016" y="79538"/>
                    <a:pt x="144016" y="0"/>
                  </a:cubicBezTo>
                  <a:close/>
                </a:path>
              </a:pathLst>
            </a:cu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473280" y="4684667"/>
              <a:ext cx="288032" cy="36004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7691685" y="3942580"/>
              <a:ext cx="1800200" cy="1440160"/>
            </a:xfrm>
            <a:prstGeom prst="roundRect">
              <a:avLst>
                <a:gd name="adj" fmla="val 4545"/>
              </a:avLst>
            </a:prstGeom>
            <a:solidFill>
              <a:srgbClr val="CCDAEC"/>
            </a:solidFill>
          </p:spPr>
          <p:txBody>
            <a:bodyPr wrap="square" lIns="108000" tIns="72000" rIns="108000">
              <a:noAutofit/>
            </a:bodyPr>
            <a:lstStyle/>
            <a:p>
              <a:pPr marL="0" lvl="2" algn="just">
                <a:lnSpc>
                  <a:spcPct val="114000"/>
                </a:lnSpc>
              </a:pPr>
              <a:r>
                <a:rPr lang="en-US" altLang="ja-JP" sz="1200" dirty="0"/>
                <a:t>Puskesmas</a:t>
              </a:r>
              <a:r>
                <a:rPr lang="ja-JP" altLang="en-US" sz="1200" dirty="0"/>
                <a:t>は、基本的には郡単位で設置されており、運営は市・県が担っている。また、予算は国（中央政府）によってまかなわれている。</a:t>
              </a:r>
            </a:p>
          </p:txBody>
        </p:sp>
      </p:grpSp>
    </p:spTree>
    <p:extLst>
      <p:ext uri="{BB962C8B-B14F-4D97-AF65-F5344CB8AC3E}">
        <p14:creationId xmlns:p14="http://schemas.microsoft.com/office/powerpoint/2010/main" val="394558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B05C7BA-04A5-4948-B978-AC6C300F554F}"/>
              </a:ext>
            </a:extLst>
          </p:cNvPr>
          <p:cNvGraphicFramePr>
            <a:graphicFrameLocks noChangeAspect="1"/>
          </p:cNvGraphicFramePr>
          <p:nvPr>
            <p:custDataLst>
              <p:tags r:id="rId2"/>
            </p:custDataLst>
            <p:extLst>
              <p:ext uri="{D42A27DB-BD31-4B8C-83A1-F6EECF244321}">
                <p14:modId xmlns:p14="http://schemas.microsoft.com/office/powerpoint/2010/main" val="421939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13"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044931970"/>
              </p:ext>
            </p:extLst>
          </p:nvPr>
        </p:nvGraphicFramePr>
        <p:xfrm>
          <a:off x="200025" y="1124744"/>
          <a:ext cx="4608959" cy="5539014"/>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今後、高い需要が見込まれる医療機器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医薬品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今後、高い需要が見込まれる医薬品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介護</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endParaRPr lang="en-US" altLang="ja-JP"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歯科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消費者用品の市場規模</a:t>
                      </a:r>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歯科機器の市場規模</a:t>
                      </a:r>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399265899"/>
              </p:ext>
            </p:extLst>
          </p:nvPr>
        </p:nvGraphicFramePr>
        <p:xfrm>
          <a:off x="4952553" y="1124744"/>
          <a:ext cx="4608959" cy="5539072"/>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その他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オンライン診療のプラットフォーマー</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697054"/>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endParaRPr lang="en-US" altLang="ja-JP"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9908597"/>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学会および業界団体</a:t>
                      </a:r>
                      <a:endParaRPr lang="en-US" altLang="ja-JP"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医薬品・医療機器関連イベント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050" dirty="0"/>
                        <a:t>外国人患者受入／医療渡航</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073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政策動向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保健省の予算の推移</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HGP創英角ｺﾞｼｯｸUB" panose="020B0900000000000000" pitchFamily="50" charset="-128"/>
                        </a:rPr>
                        <a:t>医療関連政策の将来動向</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医療産業振興政策の将来動向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00732">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外交関係</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経済産業省の主な医療国際化関連事業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00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外務省の主な医療国際化関連事業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厚生労働省とインドネシア</a:t>
                      </a:r>
                      <a:r>
                        <a:rPr lang="ja-JP" altLang="en-US" sz="1050" dirty="0">
                          <a:latin typeface="+mn-lt"/>
                        </a:rPr>
                        <a:t>保健省の</a:t>
                      </a:r>
                      <a:r>
                        <a:rPr lang="en-US" altLang="ja-JP" sz="1050" dirty="0">
                          <a:latin typeface="+mn-lt"/>
                        </a:rPr>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319983">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厚生労働省が関係するその他の協力覚書（</a:t>
                      </a:r>
                      <a:r>
                        <a:rPr lang="en-US" altLang="ja-JP" sz="1050" dirty="0"/>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文部科学省の主な医療国際化関連事業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AMED</a:t>
                      </a:r>
                      <a:r>
                        <a:rPr lang="ja-JP" altLang="en-US" sz="1050" dirty="0"/>
                        <a:t>の主な関連事業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0073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00732">
                <a:tc gridSpan="3">
                  <a:txBody>
                    <a:bodyPr/>
                    <a:lstStyle/>
                    <a:p>
                      <a:pPr lvl="0"/>
                      <a:r>
                        <a:rPr kumimoji="1" lang="ja-JP" altLang="en-US" sz="1050" dirty="0">
                          <a:latin typeface="+mn-lt"/>
                          <a:ea typeface="+mj-ea"/>
                        </a:rPr>
                        <a:t>出所一覧</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63359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インドネシア</a:t>
            </a:r>
            <a:r>
              <a:rPr lang="en-US" altLang="ja-JP" b="1" dirty="0">
                <a:latin typeface="Meiryo UI" panose="020B0604030504040204" pitchFamily="34" charset="-128"/>
                <a:ea typeface="Meiryo UI" panose="020B0604030504040204" pitchFamily="34" charset="-128"/>
              </a:rPr>
              <a:t>(Indonesia)</a:t>
            </a:r>
            <a:r>
              <a:rPr lang="ja-JP" altLang="en-US" b="1">
                <a:latin typeface="Meiryo UI" panose="020B0604030504040204" pitchFamily="34" charset="-128"/>
                <a:ea typeface="Meiryo UI" panose="020B0604030504040204" pitchFamily="34" charset="-128"/>
              </a:rPr>
              <a:t>／医療関連／制度</a:t>
            </a:r>
          </a:p>
        </p:txBody>
      </p:sp>
      <p:sp>
        <p:nvSpPr>
          <p:cNvPr id="9" name="テキスト プレースホルダー 8"/>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sp>
        <p:nvSpPr>
          <p:cNvPr id="13" name="Rectangle 6"/>
          <p:cNvSpPr>
            <a:spLocks noChangeArrowheads="1"/>
          </p:cNvSpPr>
          <p:nvPr/>
        </p:nvSpPr>
        <p:spPr bwMode="auto">
          <a:xfrm>
            <a:off x="199821" y="1409113"/>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インドネシアの医療機器に対する規制概要</a:t>
            </a:r>
            <a:endParaRPr lang="en-US" altLang="ko-KR" sz="1400" b="1" dirty="0">
              <a:latin typeface="Meiryo UI" panose="020B0604030504040204" pitchFamily="34" charset="-128"/>
              <a:ea typeface="Meiryo UI" panose="020B0604030504040204" pitchFamily="34" charset="-128"/>
            </a:endParaRPr>
          </a:p>
        </p:txBody>
      </p:sp>
      <p:graphicFrame>
        <p:nvGraphicFramePr>
          <p:cNvPr id="19" name="表 18"/>
          <p:cNvGraphicFramePr>
            <a:graphicFrameLocks noGrp="1"/>
          </p:cNvGraphicFramePr>
          <p:nvPr/>
        </p:nvGraphicFramePr>
        <p:xfrm>
          <a:off x="200025" y="1683116"/>
          <a:ext cx="9504852" cy="4878244"/>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208708">
                  <a:extLst>
                    <a:ext uri="{9D8B030D-6E8A-4147-A177-3AD203B41FA5}">
                      <a16:colId xmlns:a16="http://schemas.microsoft.com/office/drawing/2014/main" val="20002"/>
                    </a:ext>
                  </a:extLst>
                </a:gridCol>
              </a:tblGrid>
              <a:tr h="457047">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根拠法</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「医療機器、体外診断用医療機器と家庭用器具の流通許可に関する保健大臣規定</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No. 62/2017</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」および</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「医療機器の流通に関する保健大臣規定</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No.1191/MENKES/PER/VIII/2010</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」により、医療機器が定義されている</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5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規制所管主体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保健省（</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Ministry</a:t>
                      </a:r>
                      <a:r>
                        <a:rPr lang="en-US" altLang="ja-JP" sz="10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of Health</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3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必要な許可の種類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医療機器を輸入・販売するためには、輸入者は一般製品の輸入に必要な輸入ライセンス（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API</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単一商業番号（</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NIB</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や通関基本番号（</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NIK</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だけでなく、</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医療機器流通業者許可（</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IPAK</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と、</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医療機器流通製品ライセンス（</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Izin Edar</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を取得する必要がある</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493837">
                <a:tc gridSpan="2">
                  <a:txBody>
                    <a:bodyPr/>
                    <a:lstStyle/>
                    <a:p>
                      <a:pPr algn="ctr" fontAlgn="ctr"/>
                      <a:r>
                        <a:rPr kumimoji="1" lang="zh-TW" altLang="en-US" sz="1100" b="1">
                          <a:solidFill>
                            <a:schemeClr val="bg1"/>
                          </a:solidFill>
                          <a:latin typeface="Meiryo UI" panose="020B0604030504040204" pitchFamily="34" charset="-128"/>
                          <a:ea typeface="Meiryo UI" panose="020B0604030504040204" pitchFamily="34" charset="-128"/>
                        </a:rPr>
                        <a:t>医療機器流通業者</a:t>
                      </a:r>
                      <a:r>
                        <a:rPr kumimoji="1" lang="en-US" altLang="zh-TW" sz="1100" b="1" dirty="0">
                          <a:solidFill>
                            <a:schemeClr val="bg1"/>
                          </a:solidFill>
                          <a:latin typeface="Meiryo UI" panose="020B0604030504040204" pitchFamily="34" charset="-128"/>
                          <a:ea typeface="Meiryo UI" panose="020B0604030504040204" pitchFamily="34" charset="-128"/>
                        </a:rPr>
                        <a:t> </a:t>
                      </a:r>
                      <a:r>
                        <a:rPr kumimoji="1" lang="zh-TW" altLang="en-US" sz="1100" b="1">
                          <a:solidFill>
                            <a:schemeClr val="bg1"/>
                          </a:solidFill>
                          <a:latin typeface="Meiryo UI" panose="020B0604030504040204" pitchFamily="34" charset="-128"/>
                          <a:ea typeface="Meiryo UI" panose="020B0604030504040204" pitchFamily="34" charset="-128"/>
                        </a:rPr>
                        <a:t>許可（</a:t>
                      </a:r>
                      <a:r>
                        <a:rPr kumimoji="1" lang="en-US" altLang="zh-TW" sz="1100" b="1" dirty="0">
                          <a:solidFill>
                            <a:schemeClr val="bg1"/>
                          </a:solidFill>
                          <a:latin typeface="Meiryo UI" panose="020B0604030504040204" pitchFamily="34" charset="-128"/>
                          <a:ea typeface="Meiryo UI" panose="020B0604030504040204" pitchFamily="34" charset="-128"/>
                        </a:rPr>
                        <a:t>IPAK</a:t>
                      </a:r>
                      <a:r>
                        <a:rPr kumimoji="1" lang="zh-TW" altLang="en-US" sz="1100" b="1">
                          <a:solidFill>
                            <a:schemeClr val="bg1"/>
                          </a:solidFill>
                          <a:latin typeface="Meiryo UI" panose="020B0604030504040204" pitchFamily="34" charset="-128"/>
                          <a:ea typeface="Meiryo UI" panose="020B0604030504040204" pitchFamily="34" charset="-128"/>
                        </a:rPr>
                        <a:t>）</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774700">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医療機器流通</a:t>
                      </a:r>
                      <a:endParaRPr kumimoji="1" lang="en-US" altLang="ja-JP" sz="1100" b="1" dirty="0">
                        <a:solidFill>
                          <a:schemeClr val="bg1"/>
                        </a:solidFill>
                        <a:latin typeface="Meiryo UI" panose="020B0604030504040204" pitchFamily="34" charset="-128"/>
                        <a:ea typeface="Meiryo UI" panose="020B0604030504040204" pitchFamily="34" charset="-128"/>
                      </a:endParaRPr>
                    </a:p>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製品ライセンス</a:t>
                      </a:r>
                      <a:r>
                        <a:rPr kumimoji="1" lang="en-US" altLang="ja-JP" sz="1100" b="1" dirty="0">
                          <a:solidFill>
                            <a:schemeClr val="bg1"/>
                          </a:solidFill>
                          <a:latin typeface="Meiryo UI" panose="020B0604030504040204" pitchFamily="34" charset="-128"/>
                          <a:ea typeface="Meiryo UI" panose="020B0604030504040204" pitchFamily="34" charset="-128"/>
                        </a:rPr>
                        <a:t> </a:t>
                      </a:r>
                      <a:r>
                        <a:rPr kumimoji="1" lang="ja-JP" altLang="en-US" sz="1100" b="1" dirty="0">
                          <a:solidFill>
                            <a:schemeClr val="bg1"/>
                          </a:solidFill>
                          <a:latin typeface="Meiryo UI" panose="020B0604030504040204" pitchFamily="34" charset="-128"/>
                          <a:ea typeface="Meiryo UI" panose="020B0604030504040204" pitchFamily="34" charset="-128"/>
                        </a:rPr>
                        <a:t>（</a:t>
                      </a:r>
                      <a:r>
                        <a:rPr kumimoji="1" lang="en-US" altLang="ja-JP" sz="1100" b="1" dirty="0">
                          <a:solidFill>
                            <a:schemeClr val="bg1"/>
                          </a:solidFill>
                          <a:latin typeface="Meiryo UI" panose="020B0604030504040204" pitchFamily="34" charset="-128"/>
                          <a:ea typeface="Meiryo UI" panose="020B0604030504040204" pitchFamily="34" charset="-128"/>
                        </a:rPr>
                        <a:t>Izin Edar</a:t>
                      </a:r>
                      <a:r>
                        <a:rPr kumimoji="1" lang="ja-JP" altLang="en-US" sz="1100" b="1" dirty="0">
                          <a:solidFill>
                            <a:schemeClr val="bg1"/>
                          </a:solidFill>
                          <a:latin typeface="Meiryo UI" panose="020B0604030504040204" pitchFamily="34" charset="-128"/>
                          <a:ea typeface="Meiryo UI" panose="020B0604030504040204" pitchFamily="34" charset="-128"/>
                        </a:rPr>
                        <a:t>）</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T w="12700" cap="flat" cmpd="sng" algn="ctr">
                      <a:noFill/>
                      <a:prstDash val="solid"/>
                      <a:round/>
                      <a:headEnd type="none" w="med" len="med"/>
                      <a:tailEnd type="none" w="med" len="med"/>
                    </a:lnT>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機器の分類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 B, C, D</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分類を採用している</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5200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登録手数料</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fontAlgn="ctr">
                        <a:buFont typeface="Arial" panose="020B0604020202020204" pitchFamily="34" charset="0"/>
                        <a:buNone/>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 1,500,000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ルピア、クラス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 3,000,000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ルピア、クラス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 5,000,000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ルピア</a:t>
                      </a:r>
                      <a:endParaRPr kumimoji="1" lang="ja-JP" altLang="en-US" sz="1050" strike="dblStrike"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46066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審査期間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11600" marR="0" lvl="0" indent="-11160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30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営業日で完了するとされている</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11600" marR="0" lvl="0" indent="-11160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照会対応は１回のみ。２回目の審査はクラスにより</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又は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営業日で完了。</a:t>
                      </a:r>
                      <a:endParaRPr kumimoji="1" lang="ja-JP" altLang="en-US" sz="1050" strike="dblStrike"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5200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有効期限</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流通許可登録の有効期限は最低</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年から最長</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年</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5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価格に関する規制</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en-US" altLang="ja-JP"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Healthcare and Social Security Agency</a:t>
                      </a:r>
                      <a:r>
                        <a:rPr kumimoji="1" lang="ja-JP" altLang="en-US" sz="1050" strike="noStrike" baseline="0">
                          <a:solidFill>
                            <a:schemeClr val="tx1"/>
                          </a:solidFill>
                          <a:latin typeface="Meiryo UI" panose="020B0604030504040204" pitchFamily="34" charset="-128"/>
                          <a:ea typeface="Meiryo UI" panose="020B0604030504040204" pitchFamily="34" charset="-128"/>
                          <a:cs typeface="Arial" panose="020B0604020202020204" pitchFamily="34" charset="0"/>
                        </a:rPr>
                        <a:t>により価格の上限が決められた医療機器がある（例：メガネ、補聴器など）</a:t>
                      </a:r>
                      <a:endParaRPr kumimoji="1" lang="ja-JP" altLang="en-US" sz="1050" strike="dblStrike"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4" name="テキスト ボックス 23"/>
          <p:cNvSpPr txBox="1"/>
          <p:nvPr/>
        </p:nvSpPr>
        <p:spPr>
          <a:xfrm>
            <a:off x="199821" y="1048993"/>
            <a:ext cx="9505056" cy="21339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医療機器の輸入・販売には、</a:t>
            </a: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医療機器流通業者許可（</a:t>
            </a:r>
            <a:r>
              <a:rPr lang="en-US" altLang="ja-JP" sz="1400" dirty="0">
                <a:latin typeface="Meiryo UI" panose="020B0604030504040204" pitchFamily="34" charset="-128"/>
                <a:ea typeface="Meiryo UI" panose="020B0604030504040204" pitchFamily="34" charset="-128"/>
                <a:cs typeface="Arial" panose="020B0604020202020204" pitchFamily="34" charset="0"/>
              </a:rPr>
              <a:t>IPAK</a:t>
            </a:r>
            <a:r>
              <a:rPr lang="ja-JP" altLang="en-US" sz="1400" dirty="0">
                <a:latin typeface="Meiryo UI" panose="020B0604030504040204" pitchFamily="34" charset="-128"/>
                <a:ea typeface="Meiryo UI" panose="020B0604030504040204" pitchFamily="34" charset="-128"/>
                <a:cs typeface="Arial" panose="020B0604020202020204" pitchFamily="34" charset="0"/>
              </a:rPr>
              <a:t>）や、医療機器流通製品ライセンス（</a:t>
            </a:r>
            <a:r>
              <a:rPr lang="en-US" altLang="ja-JP" sz="1400" dirty="0">
                <a:latin typeface="Meiryo UI" panose="020B0604030504040204" pitchFamily="34" charset="-128"/>
                <a:ea typeface="Meiryo UI" panose="020B0604030504040204" pitchFamily="34" charset="-128"/>
                <a:cs typeface="Arial" panose="020B0604020202020204" pitchFamily="34" charset="0"/>
              </a:rPr>
              <a:t>Izin Edar</a:t>
            </a:r>
            <a:r>
              <a:rPr lang="ja-JP" altLang="en-US" sz="1400" dirty="0">
                <a:latin typeface="Meiryo UI" panose="020B0604030504040204" pitchFamily="34" charset="-128"/>
                <a:ea typeface="Meiryo UI" panose="020B0604030504040204" pitchFamily="34" charset="-128"/>
                <a:cs typeface="Arial" panose="020B0604020202020204" pitchFamily="34" charset="0"/>
              </a:rPr>
              <a:t>）などが必要となる。</a:t>
            </a:r>
          </a:p>
        </p:txBody>
      </p:sp>
      <p:sp>
        <p:nvSpPr>
          <p:cNvPr id="26" name="正方形/長方形 25"/>
          <p:cNvSpPr/>
          <p:nvPr/>
        </p:nvSpPr>
        <p:spPr>
          <a:xfrm>
            <a:off x="1496615" y="3229057"/>
            <a:ext cx="8208261" cy="1089583"/>
          </a:xfrm>
          <a:prstGeom prst="rect">
            <a:avLst/>
          </a:prstGeom>
        </p:spPr>
        <p:txBody>
          <a:bodyPr lIns="90000" tIns="36000" rIns="90000" bIns="0" numCol="2" spcCol="180000" anchor="t" anchorCtr="0">
            <a:noAutofit/>
          </a:bodyPr>
          <a:lstStyle/>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事業許可を取得した法人であること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フルタイムの技術責任者がいること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事務所や倉庫に適した施設、設備を有すること</a:t>
            </a:r>
            <a:br>
              <a:rPr lang="en-US" altLang="ja-JP" sz="1050" dirty="0">
                <a:latin typeface="Meiryo UI" panose="020B0604030504040204" pitchFamily="34" charset="-128"/>
                <a:ea typeface="Meiryo UI" panose="020B0604030504040204" pitchFamily="34" charset="-128"/>
                <a:cs typeface="Arial" panose="020B0604020202020204" pitchFamily="34" charset="0"/>
              </a:rPr>
            </a:br>
            <a:r>
              <a:rPr lang="ja-JP" altLang="en-US" sz="1050">
                <a:latin typeface="Meiryo UI" panose="020B0604030504040204" pitchFamily="34" charset="-128"/>
                <a:ea typeface="Meiryo UI" panose="020B0604030504040204" pitchFamily="34" charset="-128"/>
                <a:cs typeface="Arial" panose="020B0604020202020204" pitchFamily="34" charset="0"/>
              </a:rPr>
              <a:t>自己所有あるいは賃貸でもよいが、賃貸の場合は最低</a:t>
            </a:r>
            <a:r>
              <a:rPr lang="en-US" altLang="ja-JP" sz="1050" dirty="0">
                <a:latin typeface="Meiryo UI" panose="020B0604030504040204" pitchFamily="34" charset="-128"/>
                <a:ea typeface="Meiryo UI" panose="020B0604030504040204" pitchFamily="34" charset="-128"/>
                <a:cs typeface="Arial" panose="020B0604020202020204" pitchFamily="34" charset="0"/>
              </a:rPr>
              <a:t>2</a:t>
            </a:r>
            <a:r>
              <a:rPr lang="ja-JP" altLang="en-US" sz="1050">
                <a:latin typeface="Meiryo UI" panose="020B0604030504040204" pitchFamily="34" charset="-128"/>
                <a:ea typeface="Meiryo UI" panose="020B0604030504040204" pitchFamily="34" charset="-128"/>
                <a:cs typeface="Arial" panose="020B0604020202020204" pitchFamily="34" charset="0"/>
              </a:rPr>
              <a:t>年間の</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lvl="0" fontAlgn="ctr">
              <a:spcBef>
                <a:spcPts val="300"/>
              </a:spcBef>
              <a:buClr>
                <a:srgbClr val="5F8AC3"/>
              </a:buClr>
              <a:buSzPct val="80000"/>
              <a:defRPr/>
            </a:pPr>
            <a:r>
              <a:rPr lang="ja-JP" altLang="en-US" sz="1050">
                <a:latin typeface="Meiryo UI" panose="020B0604030504040204" pitchFamily="34" charset="-128"/>
                <a:ea typeface="Meiryo UI" panose="020B0604030504040204" pitchFamily="34" charset="-128"/>
                <a:cs typeface="Arial" panose="020B0604020202020204" pitchFamily="34" charset="0"/>
              </a:rPr>
              <a:t>　賃貸契約を締結していること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アフターサービスに対応するための修理施設を有する、あるいは他の会社と提携していること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医療機器優良流通手順（</a:t>
            </a:r>
            <a:r>
              <a:rPr lang="en-US" altLang="ja-JP" sz="1050" dirty="0">
                <a:latin typeface="Meiryo UI" panose="020B0604030504040204" pitchFamily="34" charset="-128"/>
                <a:ea typeface="Meiryo UI" panose="020B0604030504040204" pitchFamily="34" charset="-128"/>
                <a:cs typeface="Arial" panose="020B0604020202020204" pitchFamily="34" charset="0"/>
              </a:rPr>
              <a:t>Cara Distribusi Alat Kesehatan yang Baik</a:t>
            </a:r>
            <a:r>
              <a:rPr lang="ja-JP" altLang="en-US" sz="1050">
                <a:latin typeface="Meiryo UI" panose="020B0604030504040204" pitchFamily="34" charset="-128"/>
                <a:ea typeface="Meiryo UI" panose="020B0604030504040204" pitchFamily="34" charset="-128"/>
                <a:cs typeface="Arial" panose="020B0604020202020204" pitchFamily="34" charset="0"/>
              </a:rPr>
              <a:t>：</a:t>
            </a:r>
            <a:r>
              <a:rPr lang="en-US" altLang="ja-JP" sz="1050" dirty="0">
                <a:latin typeface="Meiryo UI" panose="020B0604030504040204" pitchFamily="34" charset="-128"/>
                <a:ea typeface="Meiryo UI" panose="020B0604030504040204" pitchFamily="34" charset="-128"/>
                <a:cs typeface="Arial" panose="020B0604020202020204" pitchFamily="34" charset="0"/>
              </a:rPr>
              <a:t>CDAKB</a:t>
            </a:r>
            <a:r>
              <a:rPr lang="ja-JP" altLang="en-US" sz="1050">
                <a:latin typeface="Meiryo UI" panose="020B0604030504040204" pitchFamily="34" charset="-128"/>
                <a:ea typeface="Meiryo UI" panose="020B0604030504040204" pitchFamily="34" charset="-128"/>
                <a:cs typeface="Arial" panose="020B0604020202020204" pitchFamily="34" charset="0"/>
              </a:rPr>
              <a:t>）を遵守していること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技術責任者</a:t>
            </a:r>
            <a:r>
              <a:rPr lang="en-US" altLang="ja-JP" sz="1050" dirty="0">
                <a:latin typeface="Meiryo UI" panose="020B0604030504040204" pitchFamily="34" charset="-128"/>
                <a:ea typeface="Meiryo UI" panose="020B0604030504040204" pitchFamily="34" charset="-128"/>
                <a:cs typeface="Arial" panose="020B0604020202020204" pitchFamily="34" charset="0"/>
              </a:rPr>
              <a:t>(Penanggung Jawab Teknis)</a:t>
            </a:r>
            <a:r>
              <a:rPr lang="ja-JP" altLang="en-US" sz="1050">
                <a:latin typeface="Meiryo UI" panose="020B0604030504040204" pitchFamily="34" charset="-128"/>
                <a:ea typeface="Meiryo UI" panose="020B0604030504040204" pitchFamily="34" charset="-128"/>
                <a:cs typeface="Arial" panose="020B0604020202020204" pitchFamily="34" charset="0"/>
              </a:rPr>
              <a:t>　</a:t>
            </a:r>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a:latin typeface="Meiryo UI" panose="020B0604030504040204" pitchFamily="34" charset="-128"/>
                <a:ea typeface="Meiryo UI" panose="020B0604030504040204" pitchFamily="34" charset="-128"/>
                <a:cs typeface="Arial" panose="020B0604020202020204" pitchFamily="34" charset="0"/>
              </a:rPr>
              <a:t>取り扱う製品の技術的な知識を有する者</a:t>
            </a:r>
            <a:r>
              <a:rPr lang="en-US" altLang="ja-JP" sz="800" dirty="0">
                <a:latin typeface="Meiryo UI" panose="020B0604030504040204" pitchFamily="34" charset="-128"/>
                <a:ea typeface="Meiryo UI" panose="020B0604030504040204" pitchFamily="34" charset="-128"/>
                <a:cs typeface="Arial" panose="020B0604020202020204" pitchFamily="34" charset="0"/>
              </a:rPr>
              <a:t>)</a:t>
            </a:r>
            <a:endParaRPr lang="ja-JP" altLang="en-US" sz="800">
              <a:latin typeface="Meiryo UI" panose="020B0604030504040204" pitchFamily="34" charset="-128"/>
              <a:ea typeface="Meiryo UI" panose="020B0604030504040204" pitchFamily="34" charset="-128"/>
              <a:cs typeface="Arial" panose="020B0604020202020204" pitchFamily="34" charset="0"/>
            </a:endParaRPr>
          </a:p>
        </p:txBody>
      </p:sp>
      <p:sp>
        <p:nvSpPr>
          <p:cNvPr id="27" name="正方形/長方形 26"/>
          <p:cNvSpPr/>
          <p:nvPr/>
        </p:nvSpPr>
        <p:spPr>
          <a:xfrm>
            <a:off x="1496615" y="2924080"/>
            <a:ext cx="4783682" cy="216024"/>
          </a:xfrm>
          <a:prstGeom prst="rect">
            <a:avLst/>
          </a:prstGeom>
        </p:spPr>
        <p:txBody>
          <a:bodyPr wrap="none" lIns="90000" tIns="0" rIns="90000" bIns="0" anchor="ctr" anchorCtr="0">
            <a:noAutofit/>
          </a:bodyPr>
          <a:lstStyle/>
          <a:p>
            <a:pPr lvl="0" fontAlgn="ctr"/>
            <a:r>
              <a:rPr lang="ja-JP" altLang="en-US" sz="1050">
                <a:latin typeface="Meiryo UI" panose="020B0604030504040204" pitchFamily="34" charset="-128"/>
                <a:ea typeface="Meiryo UI" panose="020B0604030504040204" pitchFamily="34" charset="-128"/>
              </a:rPr>
              <a:t>申請者の所在する州の保健局に認可申請を行う。</a:t>
            </a:r>
            <a:r>
              <a:rPr lang="en-US" altLang="ja-JP" sz="1050" dirty="0">
                <a:latin typeface="Meiryo UI" panose="020B0604030504040204" pitchFamily="34" charset="-128"/>
                <a:ea typeface="Meiryo UI" panose="020B0604030504040204" pitchFamily="34" charset="-128"/>
              </a:rPr>
              <a:t> </a:t>
            </a:r>
            <a:r>
              <a:rPr lang="ja-JP" altLang="en-US" sz="1050">
                <a:latin typeface="Meiryo UI" panose="020B0604030504040204" pitchFamily="34" charset="-128"/>
                <a:ea typeface="Meiryo UI" panose="020B0604030504040204" pitchFamily="34" charset="-128"/>
              </a:rPr>
              <a:t>申請先リンク</a:t>
            </a:r>
            <a:r>
              <a:rPr lang="en-US" altLang="ja-JP" sz="1050" dirty="0">
                <a:latin typeface="Meiryo UI" panose="020B0604030504040204" pitchFamily="34" charset="-128"/>
                <a:ea typeface="Meiryo UI" panose="020B0604030504040204" pitchFamily="34" charset="-128"/>
              </a:rPr>
              <a:t> </a:t>
            </a:r>
            <a:r>
              <a:rPr lang="en-US" altLang="zh-TW" sz="1050" dirty="0">
                <a:latin typeface="Meiryo UI" panose="020B0604030504040204" pitchFamily="34" charset="-128"/>
                <a:ea typeface="Meiryo UI" panose="020B0604030504040204" pitchFamily="34" charset="-128"/>
                <a:hlinkClick r:id="rId2"/>
              </a:rPr>
              <a:t>www.sertifikasialkes.kemkes.go.id</a:t>
            </a:r>
            <a:r>
              <a:rPr lang="en-US" altLang="zh-TW" sz="1050" dirty="0">
                <a:latin typeface="Meiryo UI" panose="020B0604030504040204" pitchFamily="34" charset="-128"/>
                <a:ea typeface="Meiryo UI" panose="020B0604030504040204" pitchFamily="34" charset="-128"/>
              </a:rPr>
              <a:t> </a:t>
            </a:r>
          </a:p>
          <a:p>
            <a:pPr lvl="0" fontAlgn="ctr"/>
            <a:r>
              <a:rPr lang="ja-JP" altLang="en-US" sz="1050">
                <a:latin typeface="Meiryo UI" panose="020B0604030504040204" pitchFamily="34" charset="-128"/>
                <a:ea typeface="Meiryo UI" panose="020B0604030504040204" pitchFamily="34" charset="-128"/>
              </a:rPr>
              <a:t>申請条件は以下のとおり：</a:t>
            </a:r>
            <a:endParaRPr lang="en-US" altLang="ja-JP" sz="1050" dirty="0">
              <a:latin typeface="Meiryo UI" panose="020B0604030504040204" pitchFamily="34" charset="-128"/>
              <a:ea typeface="Meiryo UI" panose="020B0604030504040204" pitchFamily="34" charset="-128"/>
            </a:endParaRPr>
          </a:p>
        </p:txBody>
      </p:sp>
      <p:sp>
        <p:nvSpPr>
          <p:cNvPr id="10" name="正方形/長方形 9"/>
          <p:cNvSpPr/>
          <p:nvPr/>
        </p:nvSpPr>
        <p:spPr>
          <a:xfrm>
            <a:off x="1496616" y="4495603"/>
            <a:ext cx="8064896" cy="435541"/>
          </a:xfrm>
          <a:prstGeom prst="rect">
            <a:avLst/>
          </a:prstGeom>
        </p:spPr>
        <p:txBody>
          <a:bodyPr lIns="90000" tIns="36000" rIns="90000" bIns="0" numCol="2" spcCol="180000" anchor="t" anchorCtr="0">
            <a:noAutofit/>
          </a:bodyPr>
          <a:lstStyle/>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海外製造元より販売総代理店に指名された、あるいは製造元などからの委任状を有する、</a:t>
            </a:r>
            <a:r>
              <a:rPr lang="en-US" altLang="ja-JP" sz="1050" dirty="0">
                <a:latin typeface="Meiryo UI" panose="020B0604030504040204" pitchFamily="34" charset="-128"/>
                <a:ea typeface="Meiryo UI" panose="020B0604030504040204" pitchFamily="34" charset="-128"/>
                <a:cs typeface="Arial" panose="020B0604020202020204" pitchFamily="34" charset="0"/>
              </a:rPr>
              <a:t>IPAK</a:t>
            </a:r>
            <a:r>
              <a:rPr lang="ja-JP" altLang="en-US" sz="1050">
                <a:latin typeface="Meiryo UI" panose="020B0604030504040204" pitchFamily="34" charset="-128"/>
                <a:ea typeface="Meiryo UI" panose="020B0604030504040204" pitchFamily="34" charset="-128"/>
                <a:cs typeface="Arial" panose="020B0604020202020204" pitchFamily="34" charset="0"/>
              </a:rPr>
              <a:t>を有している企業</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輸入品をインドネシア国内で組み立て・据え付けを行うための製造証明書を有している企業</a:t>
            </a:r>
            <a:endParaRPr lang="en-US" altLang="ja-JP" sz="105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 name="正方形/長方形 10"/>
          <p:cNvSpPr/>
          <p:nvPr/>
        </p:nvSpPr>
        <p:spPr>
          <a:xfrm>
            <a:off x="1496616" y="4328742"/>
            <a:ext cx="5400600" cy="216024"/>
          </a:xfrm>
          <a:prstGeom prst="rect">
            <a:avLst/>
          </a:prstGeom>
        </p:spPr>
        <p:txBody>
          <a:bodyPr wrap="none" lIns="90000" tIns="0" rIns="90000" bIns="0" anchor="ctr" anchorCtr="0">
            <a:noAutofit/>
          </a:bodyPr>
          <a:lstStyle/>
          <a:p>
            <a:pPr lvl="0" fontAlgn="ctr"/>
            <a:r>
              <a:rPr lang="en-US" altLang="ja-JP" sz="1050" b="1" dirty="0">
                <a:latin typeface="Meiryo UI" panose="020B0604030504040204" pitchFamily="34" charset="-128"/>
                <a:ea typeface="Meiryo UI" panose="020B0604030504040204" pitchFamily="34" charset="-128"/>
              </a:rPr>
              <a:t>IPAK</a:t>
            </a:r>
            <a:r>
              <a:rPr lang="ja-JP" altLang="en-US" sz="1050" b="1">
                <a:solidFill>
                  <a:srgbClr val="000000"/>
                </a:solidFill>
                <a:latin typeface="Meiryo UI" panose="020B0604030504040204" pitchFamily="34" charset="-128"/>
                <a:ea typeface="Meiryo UI" panose="020B0604030504040204" pitchFamily="34" charset="-128"/>
              </a:rPr>
              <a:t>許可取得後に、輸入・販売製品の品目登録を行う。</a:t>
            </a:r>
            <a:r>
              <a:rPr lang="ja-JP" altLang="en-US" sz="1050">
                <a:solidFill>
                  <a:srgbClr val="000000"/>
                </a:solidFill>
                <a:latin typeface="Meiryo UI" panose="020B0604030504040204" pitchFamily="34" charset="-128"/>
                <a:ea typeface="Meiryo UI" panose="020B0604030504040204" pitchFamily="34" charset="-128"/>
              </a:rPr>
              <a:t>申請は以下のいずれかの企業が行う：</a:t>
            </a:r>
          </a:p>
        </p:txBody>
      </p:sp>
      <p:sp>
        <p:nvSpPr>
          <p:cNvPr id="12" name="正方形/長方形 11"/>
          <p:cNvSpPr/>
          <p:nvPr/>
        </p:nvSpPr>
        <p:spPr>
          <a:xfrm>
            <a:off x="1496616" y="4847694"/>
            <a:ext cx="5400600" cy="216024"/>
          </a:xfrm>
          <a:prstGeom prst="rect">
            <a:avLst/>
          </a:prstGeom>
        </p:spPr>
        <p:txBody>
          <a:bodyPr wrap="none" lIns="90000" tIns="0" rIns="90000" bIns="0" anchor="ctr" anchorCtr="0">
            <a:noAutofit/>
          </a:bodyPr>
          <a:lstStyle/>
          <a:p>
            <a:pPr lvl="0" fontAlgn="ctr"/>
            <a:r>
              <a:rPr lang="ja-JP" altLang="en-US" sz="1050">
                <a:solidFill>
                  <a:srgbClr val="000000"/>
                </a:solidFill>
                <a:latin typeface="Meiryo UI" panose="020B0604030504040204" pitchFamily="34" charset="-128"/>
                <a:ea typeface="Meiryo UI" panose="020B0604030504040204" pitchFamily="34" charset="-128"/>
              </a:rPr>
              <a:t>申請のプロセスおよび必要書類は次ページに記載</a:t>
            </a:r>
          </a:p>
        </p:txBody>
      </p:sp>
      <p:sp>
        <p:nvSpPr>
          <p:cNvPr id="15" name="テキスト ボックス 1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828574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インドネシア</a:t>
            </a:r>
            <a:r>
              <a:rPr lang="en-US" altLang="ja-JP" b="1" dirty="0">
                <a:latin typeface="Meiryo UI" panose="020B0604030504040204" pitchFamily="34" charset="-128"/>
                <a:ea typeface="Meiryo UI" panose="020B0604030504040204" pitchFamily="34" charset="-128"/>
              </a:rPr>
              <a:t>(Indonesia) </a:t>
            </a:r>
            <a:r>
              <a:rPr lang="ja-JP" altLang="en-US" b="1">
                <a:latin typeface="Meiryo UI" panose="020B0604030504040204" pitchFamily="34" charset="-128"/>
                <a:ea typeface="Meiryo UI" panose="020B0604030504040204" pitchFamily="34" charset="-128"/>
              </a:rPr>
              <a:t>／医療関連／制度</a:t>
            </a: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472" y="1008739"/>
            <a:ext cx="9505056" cy="4759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医療機器流通製品ライセンス（</a:t>
            </a:r>
            <a:r>
              <a:rPr lang="en-US" altLang="ja-JP" sz="1400" dirty="0">
                <a:latin typeface="Meiryo UI" panose="020B0604030504040204" pitchFamily="34" charset="-128"/>
                <a:ea typeface="Meiryo UI" panose="020B0604030504040204" pitchFamily="34" charset="-128"/>
                <a:cs typeface="Arial" panose="020B0604020202020204" pitchFamily="34" charset="0"/>
              </a:rPr>
              <a:t>Izin Edar</a:t>
            </a:r>
            <a:r>
              <a:rPr lang="ja-JP" altLang="en-US" sz="1400" dirty="0">
                <a:latin typeface="Meiryo UI" panose="020B0604030504040204" pitchFamily="34" charset="-128"/>
                <a:ea typeface="Meiryo UI" panose="020B0604030504040204" pitchFamily="34" charset="-128"/>
                <a:cs typeface="Arial" panose="020B0604020202020204" pitchFamily="34" charset="0"/>
              </a:rPr>
              <a:t>）取得のためには、保健省への申請が必要となる。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登録までの審査期間は</a:t>
            </a:r>
            <a:r>
              <a:rPr lang="en-US" altLang="ja-JP" sz="1400" dirty="0">
                <a:latin typeface="Meiryo UI" panose="020B0604030504040204" pitchFamily="34" charset="-128"/>
                <a:ea typeface="Meiryo UI" panose="020B0604030504040204" pitchFamily="34" charset="-128"/>
                <a:cs typeface="Arial" panose="020B0604020202020204" pitchFamily="34" charset="0"/>
              </a:rPr>
              <a:t>2018</a:t>
            </a:r>
            <a:r>
              <a:rPr lang="ja-JP" altLang="en-US" sz="1400" dirty="0">
                <a:latin typeface="Meiryo UI" panose="020B0604030504040204" pitchFamily="34" charset="-128"/>
                <a:ea typeface="Meiryo UI" panose="020B0604030504040204" pitchFamily="34" charset="-128"/>
                <a:cs typeface="Arial" panose="020B0604020202020204" pitchFamily="34" charset="0"/>
              </a:rPr>
              <a:t>年の規制改正で大幅に短縮された。</a:t>
            </a:r>
            <a:endParaRPr lang="en-US" altLang="ja-JP" sz="1400" strike="dblStrike"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1459" y="1548372"/>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医療機器流通製品ライセンス（</a:t>
              </a:r>
              <a:r>
                <a:rPr lang="en-US" altLang="ja-JP" sz="1400" b="1" dirty="0">
                  <a:latin typeface="Meiryo UI" panose="020B0604030504040204" pitchFamily="34" charset="-128"/>
                  <a:ea typeface="Meiryo UI" panose="020B0604030504040204" pitchFamily="34" charset="-128"/>
                </a:rPr>
                <a:t>Izin Edar</a:t>
              </a:r>
              <a:r>
                <a:rPr lang="ja-JP" altLang="en-US" sz="1400" b="1" dirty="0">
                  <a:latin typeface="Meiryo UI" panose="020B0604030504040204" pitchFamily="34" charset="-128"/>
                  <a:ea typeface="Meiryo UI" panose="020B0604030504040204" pitchFamily="34" charset="-128"/>
                </a:rPr>
                <a:t>）取得プロセス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856656" y="1893065"/>
            <a:ext cx="1440160" cy="324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保健省</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にオンライン</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で申請</a:t>
            </a:r>
          </a:p>
        </p:txBody>
      </p:sp>
      <p:sp>
        <p:nvSpPr>
          <p:cNvPr id="9" name="角丸四角形 8"/>
          <p:cNvSpPr/>
          <p:nvPr/>
        </p:nvSpPr>
        <p:spPr>
          <a:xfrm>
            <a:off x="1873286" y="3094231"/>
            <a:ext cx="1440160" cy="396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（不備があった場合のみ）</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追加データの提出命令</a:t>
            </a:r>
          </a:p>
        </p:txBody>
      </p:sp>
      <p:sp>
        <p:nvSpPr>
          <p:cNvPr id="10" name="角丸四角形 9"/>
          <p:cNvSpPr/>
          <p:nvPr/>
        </p:nvSpPr>
        <p:spPr>
          <a:xfrm>
            <a:off x="920552" y="3957159"/>
            <a:ext cx="1440160" cy="53303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（不備があった場合のみ）</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回目の審査</a:t>
            </a:r>
          </a:p>
        </p:txBody>
      </p:sp>
      <p:sp>
        <p:nvSpPr>
          <p:cNvPr id="11" name="角丸四角形 10"/>
          <p:cNvSpPr/>
          <p:nvPr/>
        </p:nvSpPr>
        <p:spPr>
          <a:xfrm>
            <a:off x="3166488" y="3961174"/>
            <a:ext cx="1440160" cy="52048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申請拒否</a:t>
            </a:r>
          </a:p>
        </p:txBody>
      </p:sp>
      <p:sp>
        <p:nvSpPr>
          <p:cNvPr id="12" name="角丸四角形 11"/>
          <p:cNvSpPr/>
          <p:nvPr/>
        </p:nvSpPr>
        <p:spPr>
          <a:xfrm>
            <a:off x="920552" y="5038775"/>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決　定</a:t>
            </a:r>
          </a:p>
        </p:txBody>
      </p:sp>
      <p:sp>
        <p:nvSpPr>
          <p:cNvPr id="13" name="角丸四角形 12"/>
          <p:cNvSpPr/>
          <p:nvPr/>
        </p:nvSpPr>
        <p:spPr>
          <a:xfrm>
            <a:off x="920552" y="5570469"/>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流通許可番号の付与</a:t>
            </a:r>
          </a:p>
        </p:txBody>
      </p:sp>
      <p:cxnSp>
        <p:nvCxnSpPr>
          <p:cNvPr id="16" name="直線矢印コネクタ 15"/>
          <p:cNvCxnSpPr>
            <a:stCxn id="8" idx="2"/>
            <a:endCxn id="9" idx="0"/>
          </p:cNvCxnSpPr>
          <p:nvPr/>
        </p:nvCxnSpPr>
        <p:spPr>
          <a:xfrm>
            <a:off x="2576736" y="2217065"/>
            <a:ext cx="16630" cy="87716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cxnSpLocks/>
          </p:cNvCxnSpPr>
          <p:nvPr/>
        </p:nvCxnSpPr>
        <p:spPr>
          <a:xfrm rot="5400000">
            <a:off x="1838684" y="3259059"/>
            <a:ext cx="540000" cy="936104"/>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16200000" flipH="1">
            <a:off x="2989366" y="3054067"/>
            <a:ext cx="540000" cy="1332000"/>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703814" y="3483481"/>
            <a:ext cx="1598551"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期限内に提出できない場合</a:t>
            </a:r>
            <a:endParaRPr lang="en-US" altLang="ja-JP" sz="900" dirty="0">
              <a:latin typeface="Meiryo UI" panose="020B0604030504040204" pitchFamily="34" charset="-128"/>
              <a:ea typeface="Meiryo UI" panose="020B0604030504040204" pitchFamily="34" charset="-128"/>
            </a:endParaRPr>
          </a:p>
        </p:txBody>
      </p:sp>
      <p:sp>
        <p:nvSpPr>
          <p:cNvPr id="24" name="テキスト ボックス 23"/>
          <p:cNvSpPr txBox="1"/>
          <p:nvPr/>
        </p:nvSpPr>
        <p:spPr>
          <a:xfrm>
            <a:off x="131656" y="3336186"/>
            <a:ext cx="2259420" cy="41101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 B, C: 10</a:t>
            </a:r>
            <a:r>
              <a:rPr lang="ja-JP" altLang="en-US" sz="900">
                <a:latin typeface="Meiryo UI" panose="020B0604030504040204" pitchFamily="34" charset="-128"/>
                <a:ea typeface="Meiryo UI" panose="020B0604030504040204" pitchFamily="34" charset="-128"/>
              </a:rPr>
              <a:t>日</a:t>
            </a:r>
            <a:endParaRPr lang="en-US" altLang="ja-JP" sz="900" dirty="0">
              <a:latin typeface="Meiryo UI" panose="020B0604030504040204" pitchFamily="34" charset="-128"/>
              <a:ea typeface="Meiryo UI" panose="020B0604030504040204" pitchFamily="34" charset="-128"/>
            </a:endParaRPr>
          </a:p>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D: 15</a:t>
            </a:r>
            <a:r>
              <a:rPr lang="ja-JP" altLang="en-US" sz="900">
                <a:latin typeface="Meiryo UI" panose="020B0604030504040204" pitchFamily="34" charset="-128"/>
                <a:ea typeface="Meiryo UI" panose="020B0604030504040204" pitchFamily="34" charset="-128"/>
              </a:rPr>
              <a:t>日以内に揃えて提出</a:t>
            </a:r>
            <a:endParaRPr lang="en-US" altLang="ja-JP" sz="900" dirty="0">
              <a:latin typeface="Meiryo UI" panose="020B0604030504040204" pitchFamily="34" charset="-128"/>
              <a:ea typeface="Meiryo UI" panose="020B0604030504040204" pitchFamily="34" charset="-128"/>
            </a:endParaRPr>
          </a:p>
        </p:txBody>
      </p:sp>
      <p:cxnSp>
        <p:nvCxnSpPr>
          <p:cNvPr id="25" name="直線矢印コネクタ 24"/>
          <p:cNvCxnSpPr>
            <a:cxnSpLocks/>
            <a:stCxn id="10" idx="2"/>
            <a:endCxn id="12" idx="0"/>
          </p:cNvCxnSpPr>
          <p:nvPr/>
        </p:nvCxnSpPr>
        <p:spPr>
          <a:xfrm>
            <a:off x="1640632" y="4490189"/>
            <a:ext cx="0" cy="54858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2" idx="2"/>
          </p:cNvCxnSpPr>
          <p:nvPr/>
        </p:nvCxnSpPr>
        <p:spPr>
          <a:xfrm>
            <a:off x="1640632" y="5326807"/>
            <a:ext cx="0" cy="23004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81246" y="5369320"/>
            <a:ext cx="1080120" cy="216024"/>
          </a:xfrm>
          <a:prstGeom prst="rect">
            <a:avLst/>
          </a:prstGeom>
          <a:noFill/>
        </p:spPr>
        <p:txBody>
          <a:bodyPr wrap="square" lIns="0" tIns="36000" rIns="0" bIns="36000" rtlCol="0" anchor="t" anchorCtr="0">
            <a:noAutofit/>
          </a:bodyPr>
          <a:lstStyle/>
          <a:p>
            <a:pPr algn="r"/>
            <a:r>
              <a:rPr lang="ja-JP" altLang="en-US" sz="900">
                <a:latin typeface="Meiryo UI" panose="020B0604030504040204" pitchFamily="34" charset="-128"/>
                <a:ea typeface="Meiryo UI" panose="020B0604030504040204" pitchFamily="34" charset="-128"/>
              </a:rPr>
              <a:t>申請受入の場合</a:t>
            </a:r>
            <a:endParaRPr lang="en-US" altLang="ja-JP" sz="900" dirty="0">
              <a:latin typeface="Meiryo UI" panose="020B0604030504040204" pitchFamily="34" charset="-128"/>
              <a:ea typeface="Meiryo UI" panose="020B0604030504040204" pitchFamily="34" charset="-128"/>
            </a:endParaRPr>
          </a:p>
        </p:txBody>
      </p:sp>
      <p:sp>
        <p:nvSpPr>
          <p:cNvPr id="38" name="角丸四角形 37"/>
          <p:cNvSpPr/>
          <p:nvPr/>
        </p:nvSpPr>
        <p:spPr>
          <a:xfrm>
            <a:off x="4040194" y="2541819"/>
            <a:ext cx="720080"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新規申請</a:t>
            </a:r>
          </a:p>
        </p:txBody>
      </p:sp>
      <p:sp>
        <p:nvSpPr>
          <p:cNvPr id="39" name="正方形/長方形 38"/>
          <p:cNvSpPr/>
          <p:nvPr/>
        </p:nvSpPr>
        <p:spPr>
          <a:xfrm>
            <a:off x="260663" y="5901014"/>
            <a:ext cx="4762499" cy="1008111"/>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登録内容に変更があった場合、変更届を提出する。サイズ、梱包、表示、納税者番号（</a:t>
            </a:r>
            <a:r>
              <a:rPr lang="en-US" altLang="ja-JP" sz="1000" dirty="0">
                <a:latin typeface="Meiryo UI" panose="020B0604030504040204" pitchFamily="34" charset="-128"/>
                <a:ea typeface="Meiryo UI" panose="020B0604030504040204" pitchFamily="34" charset="-128"/>
              </a:rPr>
              <a:t>NPWP</a:t>
            </a:r>
            <a:r>
              <a:rPr lang="ja-JP" altLang="en-US" sz="1000">
                <a:latin typeface="Meiryo UI" panose="020B0604030504040204" pitchFamily="34" charset="-128"/>
                <a:ea typeface="Meiryo UI" panose="020B0604030504040204" pitchFamily="34" charset="-128"/>
              </a:rPr>
              <a:t>）の変更の場合、流通許可番号の変更なく許可内容を変更できるが、それ以外の場合、流通許可番号の変更を伴う許可内容変更となる。</a:t>
            </a: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なお、インドネシア国内におけるクリニック検査目的等の見本の輸入は、上記手続きは不要。</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審査期間は目安であり記載の期間より時間がかかる場合もある。</a:t>
            </a:r>
          </a:p>
          <a:p>
            <a:pPr marL="0" lvl="1" algn="just" fontAlgn="ctr">
              <a:lnSpc>
                <a:spcPct val="110000"/>
              </a:lnSpc>
              <a:spcAft>
                <a:spcPts val="300"/>
              </a:spcAft>
              <a:buClr>
                <a:srgbClr val="5F8AC3"/>
              </a:buClr>
              <a:buSzPct val="80000"/>
            </a:pPr>
            <a:endParaRPr lang="ja-JP" altLang="en-US" sz="1000">
              <a:solidFill>
                <a:srgbClr val="000000"/>
              </a:solidFill>
              <a:latin typeface="Meiryo UI" panose="020B0604030504040204" pitchFamily="34" charset="-128"/>
              <a:ea typeface="Meiryo UI" panose="020B0604030504040204" pitchFamily="34" charset="-128"/>
            </a:endParaRPr>
          </a:p>
        </p:txBody>
      </p:sp>
      <p:grpSp>
        <p:nvGrpSpPr>
          <p:cNvPr id="40" name="グループ化 7"/>
          <p:cNvGrpSpPr/>
          <p:nvPr/>
        </p:nvGrpSpPr>
        <p:grpSpPr>
          <a:xfrm>
            <a:off x="5169024" y="1599234"/>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医療機器流通製品ライセンス</a:t>
              </a:r>
              <a:r>
                <a:rPr lang="en-US" altLang="ja-JP" sz="1400" b="1" dirty="0">
                  <a:latin typeface="Meiryo UI" panose="020B0604030504040204" pitchFamily="34" charset="-128"/>
                  <a:ea typeface="Meiryo UI" panose="020B0604030504040204" pitchFamily="34" charset="-128"/>
                </a:rPr>
                <a:t>(Izin Edar)</a:t>
              </a:r>
              <a:r>
                <a:rPr lang="ja-JP" altLang="en-US" sz="1400" b="1" dirty="0">
                  <a:latin typeface="Meiryo UI" panose="020B0604030504040204" pitchFamily="34" charset="-128"/>
                  <a:ea typeface="Meiryo UI" panose="020B0604030504040204" pitchFamily="34" charset="-128"/>
                </a:rPr>
                <a:t>申請に必要な書類</a:t>
              </a: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286050" y="1991588"/>
            <a:ext cx="4419476" cy="4392488"/>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保健省が発行した医療機器製品証明のコピー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同</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IPAK</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許可のコピー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製造元から医療機器の登録を委任された総代理店あるいは総ディストリビューターとしての委任状のコピー（製造元所在国のインドネシア大使館での承認が必要）</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医療機器についての説明：ディスクリプション、販売歴、ラベルに表示される効用、など</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デザインと製造工程における製品基準、安全条件、効用、品質システムの適正さを表した証明書類のコピー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採用された基準・規格とそれに準拠したことを証明する書類</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研究段階のレポート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クリニック検査／テストの結果</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スペックや原材料などのリスト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リスク分析</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梱包スペック</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ラベリング、カタログ（能動機器）、取扱説明書</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インドネシア語、英語</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や表示の見本</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製品コードとその意味</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3350" indent="-133350" algn="just" fontAlgn="ctr">
              <a:lnSpc>
                <a:spcPct val="114000"/>
              </a:lnSpc>
              <a:spcAft>
                <a:spcPts val="400"/>
              </a:spcAft>
              <a:buClr>
                <a:srgbClr val="5F8AC3"/>
              </a:buClr>
              <a:buSzPct val="80000"/>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このほか、海外からの輸入品の場合、当該の医療機器が製造国で既に流通していることを証明する書類、当局による安全性や品質に関する書類、などの提出が必要である。</a:t>
            </a:r>
          </a:p>
        </p:txBody>
      </p:sp>
      <p:sp>
        <p:nvSpPr>
          <p:cNvPr id="33" name="テキスト ボックス 32">
            <a:extLst>
              <a:ext uri="{FF2B5EF4-FFF2-40B4-BE49-F238E27FC236}">
                <a16:creationId xmlns:a16="http://schemas.microsoft.com/office/drawing/2014/main" id="{45A6F98D-9E15-A14E-B461-6580875D447A}"/>
              </a:ext>
            </a:extLst>
          </p:cNvPr>
          <p:cNvSpPr txBox="1"/>
          <p:nvPr/>
        </p:nvSpPr>
        <p:spPr>
          <a:xfrm>
            <a:off x="468864" y="2480599"/>
            <a:ext cx="2765650" cy="648072"/>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審査期間</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	 </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15</a:t>
            </a:r>
            <a:r>
              <a:rPr lang="ja-JP" altLang="en-US" sz="90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B/C</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日</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D	</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45</a:t>
            </a:r>
            <a:r>
              <a:rPr lang="ja-JP" altLang="en-US" sz="900">
                <a:latin typeface="Meiryo UI" panose="020B0604030504040204" pitchFamily="34" charset="-128"/>
                <a:ea typeface="Meiryo UI" panose="020B0604030504040204" pitchFamily="34" charset="-128"/>
              </a:rPr>
              <a:t>日</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回目の審査で登録まで済む場合もある</a:t>
            </a:r>
            <a:endParaRPr lang="en-US" altLang="ja-JP" sz="900" dirty="0">
              <a:latin typeface="Meiryo UI" panose="020B0604030504040204" pitchFamily="34" charset="-128"/>
              <a:ea typeface="Meiryo UI" panose="020B0604030504040204" pitchFamily="34" charset="-128"/>
            </a:endParaRPr>
          </a:p>
        </p:txBody>
      </p:sp>
      <p:cxnSp>
        <p:nvCxnSpPr>
          <p:cNvPr id="34" name="直線矢印コネクタ 33">
            <a:extLst>
              <a:ext uri="{FF2B5EF4-FFF2-40B4-BE49-F238E27FC236}">
                <a16:creationId xmlns:a16="http://schemas.microsoft.com/office/drawing/2014/main" id="{4E83B03A-5EA9-8F4E-85BB-A93B871D1D2A}"/>
              </a:ext>
            </a:extLst>
          </p:cNvPr>
          <p:cNvCxnSpPr>
            <a:cxnSpLocks/>
          </p:cNvCxnSpPr>
          <p:nvPr/>
        </p:nvCxnSpPr>
        <p:spPr>
          <a:xfrm flipV="1">
            <a:off x="4399445" y="2876045"/>
            <a:ext cx="0" cy="1101559"/>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38E24C57-0317-8040-BB0E-DAA061B0F448}"/>
              </a:ext>
            </a:extLst>
          </p:cNvPr>
          <p:cNvSpPr txBox="1"/>
          <p:nvPr/>
        </p:nvSpPr>
        <p:spPr>
          <a:xfrm>
            <a:off x="131869" y="4495071"/>
            <a:ext cx="1576593" cy="648072"/>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照会事項に対する回答期限</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A/B/C  10</a:t>
            </a:r>
            <a:r>
              <a:rPr lang="ja-JP" altLang="en-US" sz="900">
                <a:latin typeface="Meiryo UI" panose="020B0604030504040204" pitchFamily="34" charset="-128"/>
                <a:ea typeface="Meiryo UI" panose="020B0604030504040204" pitchFamily="34" charset="-128"/>
              </a:rPr>
              <a:t>日以内</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D	      15</a:t>
            </a:r>
            <a:r>
              <a:rPr lang="ja-JP" altLang="en-US" sz="900">
                <a:latin typeface="Meiryo UI" panose="020B0604030504040204" pitchFamily="34" charset="-128"/>
                <a:ea typeface="Meiryo UI" panose="020B0604030504040204" pitchFamily="34" charset="-128"/>
              </a:rPr>
              <a:t>日以内</a:t>
            </a:r>
            <a:endParaRPr lang="en-US" altLang="ja-JP" sz="900" dirty="0">
              <a:latin typeface="Meiryo UI" panose="020B0604030504040204" pitchFamily="34" charset="-128"/>
              <a:ea typeface="Meiryo UI" panose="020B0604030504040204" pitchFamily="34" charset="-128"/>
            </a:endParaRPr>
          </a:p>
        </p:txBody>
      </p:sp>
      <p:cxnSp>
        <p:nvCxnSpPr>
          <p:cNvPr id="45" name="直線矢印コネクタ 44">
            <a:extLst>
              <a:ext uri="{FF2B5EF4-FFF2-40B4-BE49-F238E27FC236}">
                <a16:creationId xmlns:a16="http://schemas.microsoft.com/office/drawing/2014/main" id="{FDF3BD25-36BF-9545-8FC0-CDCAD83E2002}"/>
              </a:ext>
            </a:extLst>
          </p:cNvPr>
          <p:cNvCxnSpPr>
            <a:cxnSpLocks/>
          </p:cNvCxnSpPr>
          <p:nvPr/>
        </p:nvCxnSpPr>
        <p:spPr>
          <a:xfrm flipV="1">
            <a:off x="2383342" y="4216475"/>
            <a:ext cx="720000" cy="1"/>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502389" y="6691046"/>
            <a:ext cx="432000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44" name="角丸四角形 43">
            <a:extLst>
              <a:ext uri="{FF2B5EF4-FFF2-40B4-BE49-F238E27FC236}">
                <a16:creationId xmlns:a16="http://schemas.microsoft.com/office/drawing/2014/main" id="{8879B2DA-D5DE-524C-8BDC-871EE5CE2B33}"/>
              </a:ext>
            </a:extLst>
          </p:cNvPr>
          <p:cNvSpPr/>
          <p:nvPr/>
        </p:nvSpPr>
        <p:spPr>
          <a:xfrm>
            <a:off x="1851689" y="2316668"/>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評価チームによる審査</a:t>
            </a:r>
          </a:p>
        </p:txBody>
      </p:sp>
    </p:spTree>
    <p:extLst>
      <p:ext uri="{BB962C8B-B14F-4D97-AF65-F5344CB8AC3E}">
        <p14:creationId xmlns:p14="http://schemas.microsoft.com/office/powerpoint/2010/main" val="1534462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インドネシア</a:t>
            </a:r>
            <a:r>
              <a:rPr lang="en-US" altLang="ja-JP" b="1" dirty="0">
                <a:latin typeface="Meiryo UI" panose="020B0604030504040204" pitchFamily="34" charset="-128"/>
                <a:ea typeface="Meiryo UI" panose="020B0604030504040204" pitchFamily="34" charset="-128"/>
              </a:rPr>
              <a:t>(Indonesia)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中古の医療機器に対する規制</a:t>
            </a:r>
          </a:p>
        </p:txBody>
      </p:sp>
      <p:grpSp>
        <p:nvGrpSpPr>
          <p:cNvPr id="4" name="グループ化 3"/>
          <p:cNvGrpSpPr/>
          <p:nvPr/>
        </p:nvGrpSpPr>
        <p:grpSpPr>
          <a:xfrm>
            <a:off x="6583057" y="3553902"/>
            <a:ext cx="3098303" cy="1684687"/>
            <a:chOff x="5599113" y="2939794"/>
            <a:chExt cx="4032251" cy="2217993"/>
          </a:xfrm>
        </p:grpSpPr>
        <p:grpSp>
          <p:nvGrpSpPr>
            <p:cNvPr id="5" name="Group 5"/>
            <p:cNvGrpSpPr>
              <a:grpSpLocks noChangeAspect="1"/>
            </p:cNvGrpSpPr>
            <p:nvPr/>
          </p:nvGrpSpPr>
          <p:grpSpPr bwMode="auto">
            <a:xfrm>
              <a:off x="5599113" y="2998787"/>
              <a:ext cx="4032251" cy="2159000"/>
              <a:chOff x="3527" y="1889"/>
              <a:chExt cx="2540" cy="1360"/>
            </a:xfrm>
          </p:grpSpPr>
          <p:sp>
            <p:nvSpPr>
              <p:cNvPr id="29"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7"/>
              <p:cNvSpPr>
                <a:spLocks noChangeArrowheads="1"/>
              </p:cNvSpPr>
              <p:nvPr/>
            </p:nvSpPr>
            <p:spPr bwMode="auto">
              <a:xfrm>
                <a:off x="5764" y="2839"/>
                <a:ext cx="21" cy="25"/>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Group 5"/>
            <p:cNvGrpSpPr>
              <a:grpSpLocks noChangeAspect="1"/>
            </p:cNvGrpSpPr>
            <p:nvPr/>
          </p:nvGrpSpPr>
          <p:grpSpPr bwMode="auto">
            <a:xfrm>
              <a:off x="5599113" y="2939794"/>
              <a:ext cx="4032251" cy="2159000"/>
              <a:chOff x="3527" y="1889"/>
              <a:chExt cx="2540" cy="1360"/>
            </a:xfrm>
          </p:grpSpPr>
          <p:sp>
            <p:nvSpPr>
              <p:cNvPr id="7"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7"/>
              <p:cNvSpPr>
                <a:spLocks noChangeArrowheads="1"/>
              </p:cNvSpPr>
              <p:nvPr/>
            </p:nvSpPr>
            <p:spPr bwMode="auto">
              <a:xfrm>
                <a:off x="5764" y="2839"/>
                <a:ext cx="21" cy="25"/>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1" name="台形 50"/>
          <p:cNvSpPr/>
          <p:nvPr/>
        </p:nvSpPr>
        <p:spPr>
          <a:xfrm rot="16200000">
            <a:off x="4998881" y="3193862"/>
            <a:ext cx="3816424" cy="648072"/>
          </a:xfrm>
          <a:prstGeom prst="trapezoid">
            <a:avLst>
              <a:gd name="adj" fmla="val 43518"/>
            </a:avLst>
          </a:prstGeom>
          <a:solidFill>
            <a:srgbClr val="86868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231129" y="1609686"/>
            <a:ext cx="288032" cy="3816424"/>
          </a:xfrm>
          <a:prstGeom prst="rect">
            <a:avLst/>
          </a:prstGeom>
          <a:solidFill>
            <a:srgbClr val="BEBEB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ボックス 5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保健大臣規則</a:t>
            </a:r>
            <a:r>
              <a:rPr lang="en-US" altLang="ja-JP" sz="1400" dirty="0">
                <a:latin typeface="Meiryo UI" panose="020B0604030504040204" pitchFamily="34" charset="-128"/>
                <a:ea typeface="Meiryo UI" panose="020B0604030504040204" pitchFamily="34" charset="-128"/>
                <a:cs typeface="Arial" panose="020B0604020202020204" pitchFamily="34" charset="0"/>
              </a:rPr>
              <a:t>No.62/2017</a:t>
            </a:r>
            <a:r>
              <a:rPr lang="ja-JP" altLang="en-US" sz="1400" dirty="0">
                <a:latin typeface="Meiryo UI" panose="020B0604030504040204" pitchFamily="34" charset="-128"/>
                <a:ea typeface="Meiryo UI" panose="020B0604030504040204" pitchFamily="34" charset="-128"/>
                <a:cs typeface="Arial" panose="020B0604020202020204" pitchFamily="34" charset="0"/>
              </a:rPr>
              <a:t>、第</a:t>
            </a:r>
            <a:r>
              <a:rPr lang="en-US" altLang="ja-JP" sz="1400" dirty="0">
                <a:latin typeface="Meiryo UI" panose="020B0604030504040204" pitchFamily="34" charset="-128"/>
                <a:ea typeface="Meiryo UI" panose="020B0604030504040204" pitchFamily="34" charset="-128"/>
                <a:cs typeface="Arial" panose="020B0604020202020204" pitchFamily="34" charset="0"/>
              </a:rPr>
              <a:t>48</a:t>
            </a:r>
            <a:r>
              <a:rPr lang="ja-JP" altLang="en-US" sz="1400" dirty="0">
                <a:latin typeface="Meiryo UI" panose="020B0604030504040204" pitchFamily="34" charset="-128"/>
                <a:ea typeface="Meiryo UI" panose="020B0604030504040204" pitchFamily="34" charset="-128"/>
                <a:cs typeface="Arial" panose="020B0604020202020204" pitchFamily="34" charset="0"/>
              </a:rPr>
              <a:t>条では、大臣の特別承認なく、中古の医療機器を輸入、流通、および使用することはできないと規定している。</a:t>
            </a:r>
          </a:p>
        </p:txBody>
      </p:sp>
      <p:sp>
        <p:nvSpPr>
          <p:cNvPr id="57" name="フリーフォーム 56"/>
          <p:cNvSpPr/>
          <p:nvPr/>
        </p:nvSpPr>
        <p:spPr>
          <a:xfrm>
            <a:off x="6212748" y="2399095"/>
            <a:ext cx="504825" cy="1038225"/>
          </a:xfrm>
          <a:custGeom>
            <a:avLst/>
            <a:gdLst>
              <a:gd name="connsiteX0" fmla="*/ 209550 w 504825"/>
              <a:gd name="connsiteY0" fmla="*/ 0 h 1038225"/>
              <a:gd name="connsiteX1" fmla="*/ 504825 w 504825"/>
              <a:gd name="connsiteY1" fmla="*/ 1038225 h 1038225"/>
              <a:gd name="connsiteX2" fmla="*/ 0 w 504825"/>
              <a:gd name="connsiteY2" fmla="*/ 885825 h 1038225"/>
              <a:gd name="connsiteX3" fmla="*/ 209550 w 504825"/>
              <a:gd name="connsiteY3" fmla="*/ 0 h 1038225"/>
            </a:gdLst>
            <a:ahLst/>
            <a:cxnLst>
              <a:cxn ang="0">
                <a:pos x="connsiteX0" y="connsiteY0"/>
              </a:cxn>
              <a:cxn ang="0">
                <a:pos x="connsiteX1" y="connsiteY1"/>
              </a:cxn>
              <a:cxn ang="0">
                <a:pos x="connsiteX2" y="connsiteY2"/>
              </a:cxn>
              <a:cxn ang="0">
                <a:pos x="connsiteX3" y="connsiteY3"/>
              </a:cxn>
            </a:cxnLst>
            <a:rect l="l" t="t" r="r" b="b"/>
            <a:pathLst>
              <a:path w="504825" h="1038225">
                <a:moveTo>
                  <a:pt x="209550" y="0"/>
                </a:moveTo>
                <a:lnTo>
                  <a:pt x="504825" y="1038225"/>
                </a:lnTo>
                <a:lnTo>
                  <a:pt x="0" y="885825"/>
                </a:lnTo>
                <a:lnTo>
                  <a:pt x="209550" y="0"/>
                </a:lnTo>
                <a:close/>
              </a:path>
            </a:pathLst>
          </a:custGeom>
          <a:solidFill>
            <a:srgbClr val="6A6A6A"/>
          </a:solidFill>
          <a:ln w="9525">
            <a:noFill/>
          </a:ln>
          <a:effectLst>
            <a:outerShdw blurRad="1524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Freeform 7"/>
          <p:cNvSpPr>
            <a:spLocks/>
          </p:cNvSpPr>
          <p:nvPr/>
        </p:nvSpPr>
        <p:spPr bwMode="auto">
          <a:xfrm>
            <a:off x="1038441" y="1772752"/>
            <a:ext cx="5688632" cy="1692331"/>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角丸四角形 55"/>
          <p:cNvSpPr/>
          <p:nvPr/>
        </p:nvSpPr>
        <p:spPr>
          <a:xfrm>
            <a:off x="2550609" y="1609686"/>
            <a:ext cx="2176264" cy="1008112"/>
          </a:xfrm>
          <a:prstGeom prst="roundRect">
            <a:avLst>
              <a:gd name="adj" fmla="val 9824"/>
            </a:avLst>
          </a:prstGeom>
          <a:solidFill>
            <a:srgbClr val="F24A38"/>
          </a:solidFill>
        </p:spPr>
        <p:txBody>
          <a:bodyPr wrap="none" anchor="ctr" anchorCtr="0">
            <a:noAutofit/>
          </a:bodyPr>
          <a:lstStyle/>
          <a:p>
            <a:pPr algn="ctr" fontAlgn="ctr"/>
            <a:r>
              <a:rPr lang="ja-JP" altLang="ja-JP" sz="1600" b="1">
                <a:solidFill>
                  <a:schemeClr val="bg1"/>
                </a:solidFill>
                <a:latin typeface="Meiryo UI" panose="020B0604030504040204" pitchFamily="34" charset="-128"/>
                <a:ea typeface="Meiryo UI" panose="020B0604030504040204" pitchFamily="34" charset="-128"/>
              </a:rPr>
              <a:t>中古医療機器の輸入</a:t>
            </a:r>
            <a:endParaRPr lang="ja-JP" altLang="en-US" sz="1600" b="1">
              <a:solidFill>
                <a:schemeClr val="bg1"/>
              </a:solidFill>
              <a:latin typeface="Meiryo UI" panose="020B0604030504040204" pitchFamily="34" charset="-128"/>
              <a:ea typeface="Meiryo UI" panose="020B0604030504040204" pitchFamily="34" charset="-128"/>
            </a:endParaRPr>
          </a:p>
        </p:txBody>
      </p:sp>
      <p:sp>
        <p:nvSpPr>
          <p:cNvPr id="58" name="正方形/長方形 57"/>
          <p:cNvSpPr/>
          <p:nvPr/>
        </p:nvSpPr>
        <p:spPr>
          <a:xfrm>
            <a:off x="6799081" y="2905830"/>
            <a:ext cx="1172757" cy="461665"/>
          </a:xfrm>
          <a:prstGeom prst="rect">
            <a:avLst/>
          </a:prstGeom>
        </p:spPr>
        <p:txBody>
          <a:bodyPr wrap="none">
            <a:spAutoFit/>
          </a:bodyPr>
          <a:lstStyle/>
          <a:p>
            <a:r>
              <a:rPr lang="ja-JP" altLang="en-US" sz="1200" b="1" dirty="0">
                <a:latin typeface="Meiryo UI" panose="020B0604030504040204" pitchFamily="34" charset="-128"/>
                <a:ea typeface="Meiryo UI" panose="020B0604030504040204" pitchFamily="34" charset="-128"/>
                <a:cs typeface="Arial" panose="020B0604020202020204" pitchFamily="34" charset="0"/>
              </a:rPr>
              <a:t>保健大臣規則</a:t>
            </a:r>
            <a:br>
              <a:rPr lang="en-US" altLang="ja-JP" sz="1200" b="1" dirty="0">
                <a:latin typeface="Meiryo UI" panose="020B0604030504040204" pitchFamily="34" charset="-128"/>
                <a:ea typeface="Meiryo UI" panose="020B0604030504040204" pitchFamily="34" charset="-128"/>
                <a:cs typeface="Arial" panose="020B0604020202020204" pitchFamily="34" charset="0"/>
              </a:rPr>
            </a:br>
            <a:r>
              <a:rPr lang="en-US" altLang="ja-JP" sz="1200" b="1" dirty="0">
                <a:latin typeface="Meiryo UI" panose="020B0604030504040204" pitchFamily="34" charset="-128"/>
                <a:ea typeface="Meiryo UI" panose="020B0604030504040204" pitchFamily="34" charset="-128"/>
                <a:cs typeface="Arial" panose="020B0604020202020204" pitchFamily="34" charset="0"/>
              </a:rPr>
              <a:t>No.67/2017</a:t>
            </a:r>
            <a:endParaRPr lang="ja-JP" altLang="en-US" sz="1200" b="1" dirty="0">
              <a:latin typeface="Meiryo UI" panose="020B0604030504040204" pitchFamily="34" charset="-128"/>
              <a:ea typeface="Meiryo UI" panose="020B0604030504040204" pitchFamily="34" charset="-128"/>
              <a:cs typeface="Arial" panose="020B0604020202020204" pitchFamily="34" charset="0"/>
            </a:endParaRPr>
          </a:p>
        </p:txBody>
      </p:sp>
      <p:sp>
        <p:nvSpPr>
          <p:cNvPr id="59" name="正方形/長方形 58"/>
          <p:cNvSpPr/>
          <p:nvPr/>
        </p:nvSpPr>
        <p:spPr>
          <a:xfrm>
            <a:off x="6799081" y="3265870"/>
            <a:ext cx="2448272" cy="553998"/>
          </a:xfrm>
          <a:prstGeom prst="rect">
            <a:avLst/>
          </a:prstGeom>
        </p:spPr>
        <p:txBody>
          <a:bodyPr wrap="square">
            <a:spAutoFit/>
          </a:bodyPr>
          <a:lstStyle/>
          <a:p>
            <a:pPr algn="just"/>
            <a:r>
              <a:rPr lang="ja-JP" altLang="en-US" sz="1000">
                <a:latin typeface="Meiryo UI" panose="020B0604030504040204" pitchFamily="34" charset="-128"/>
                <a:ea typeface="Meiryo UI" panose="020B0604030504040204" pitchFamily="34" charset="-128"/>
              </a:rPr>
              <a:t>大臣の特別承認なく中古の医療機器を</a:t>
            </a:r>
            <a:br>
              <a:rPr lang="en-US" altLang="ja-JP" sz="1000" dirty="0">
                <a:latin typeface="Meiryo UI" panose="020B0604030504040204" pitchFamily="34" charset="-128"/>
                <a:ea typeface="Meiryo UI" panose="020B0604030504040204" pitchFamily="34" charset="-128"/>
              </a:rPr>
            </a:br>
            <a:r>
              <a:rPr lang="ja-JP" altLang="en-US" sz="1000">
                <a:latin typeface="Meiryo UI" panose="020B0604030504040204" pitchFamily="34" charset="-128"/>
                <a:ea typeface="Meiryo UI" panose="020B0604030504040204" pitchFamily="34" charset="-128"/>
              </a:rPr>
              <a:t>輸入、国内で使用、および流通させることはできない</a:t>
            </a:r>
          </a:p>
        </p:txBody>
      </p:sp>
      <p:sp>
        <p:nvSpPr>
          <p:cNvPr id="60" name="片側の 2 つの角を丸めた四角形 59"/>
          <p:cNvSpPr/>
          <p:nvPr/>
        </p:nvSpPr>
        <p:spPr>
          <a:xfrm>
            <a:off x="534385" y="2761814"/>
            <a:ext cx="5184576" cy="504056"/>
          </a:xfrm>
          <a:prstGeom prst="round2SameRect">
            <a:avLst>
              <a:gd name="adj1" fmla="val 12450"/>
              <a:gd name="adj2" fmla="val 0"/>
            </a:avLst>
          </a:prstGeom>
          <a:solidFill>
            <a:srgbClr val="3D6AA7"/>
          </a:solidFill>
        </p:spPr>
        <p:txBody>
          <a:bodyPr>
            <a:noAutofit/>
          </a:bodyPr>
          <a:lstStyle/>
          <a:p>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2011</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年</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12</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月</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29</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日付け商業大臣規則</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No.118/2018, No.76/2019</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及び</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No.37/2020</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「中古資本財の輸入規制について」</a:t>
            </a:r>
          </a:p>
        </p:txBody>
      </p:sp>
      <p:sp>
        <p:nvSpPr>
          <p:cNvPr id="61" name="片側の 2 つの角を丸めた四角形 60"/>
          <p:cNvSpPr/>
          <p:nvPr/>
        </p:nvSpPr>
        <p:spPr>
          <a:xfrm>
            <a:off x="534385" y="3265870"/>
            <a:ext cx="5184576" cy="1825938"/>
          </a:xfrm>
          <a:prstGeom prst="round2SameRect">
            <a:avLst>
              <a:gd name="adj1" fmla="val 0"/>
              <a:gd name="adj2" fmla="val 3488"/>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t" anchorCtr="0"/>
          <a:lstStyle/>
          <a:p>
            <a:pPr algn="just" fontAlgn="ctr">
              <a:lnSpc>
                <a:spcPct val="110000"/>
              </a:lnSpc>
              <a:spcAft>
                <a:spcPts val="400"/>
              </a:spcAft>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医療分野などで使用されるエックス線、アルファ線、ベータ線、ガンマ線を使用した機器が含まれる中古品の輸入が認められており、これらを輸入する者として病院設備供給会社を挙げている。</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0000"/>
              </a:lnSpc>
              <a:spcAft>
                <a:spcPts val="400"/>
              </a:spcAft>
            </a:pPr>
            <a:r>
              <a:rPr lang="ja-JP" altLang="en-US" sz="1000" b="1">
                <a:solidFill>
                  <a:schemeClr val="tx1"/>
                </a:solidFill>
                <a:latin typeface="Meiryo UI" panose="020B0604030504040204" pitchFamily="34" charset="-128"/>
                <a:ea typeface="Meiryo UI" panose="020B0604030504040204" pitchFamily="34" charset="-128"/>
                <a:cs typeface="Arial" panose="020B0604020202020204" pitchFamily="34" charset="0"/>
              </a:rPr>
              <a:t>輸入に際して</a:t>
            </a:r>
            <a:endParaRPr lang="en-US"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0000"/>
              </a:lnSpc>
              <a:spcAft>
                <a:spcPts val="400"/>
              </a:spcAft>
            </a:pP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同大臣令は</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2020</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年にも改定が行われ、毎年見直されるため、今後も注意が必要である</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0000"/>
              </a:lnSpc>
              <a:spcAft>
                <a:spcPts val="400"/>
              </a:spcAft>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コロナパンデミックにより、当局は中古の人工呼吸器の一時的な輸入を認めたが</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2020</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年</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月</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30</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日で本特例は終了となっている</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7" name="角丸四角形 66"/>
          <p:cNvSpPr/>
          <p:nvPr/>
        </p:nvSpPr>
        <p:spPr>
          <a:xfrm>
            <a:off x="678401" y="3893107"/>
            <a:ext cx="4896544" cy="432048"/>
          </a:xfrm>
          <a:prstGeom prst="roundRect">
            <a:avLst>
              <a:gd name="adj" fmla="val 13624"/>
            </a:avLst>
          </a:prstGeom>
          <a:solidFill>
            <a:srgbClr val="A2BBDC"/>
          </a:solidFill>
          <a:ln cmpd="sng">
            <a:noFill/>
          </a:ln>
          <a:extLst>
            <a:ext uri="{91240B29-F687-4F45-9708-019B960494DF}">
              <a14:hiddenLine xmlns:a14="http://schemas.microsoft.com/office/drawing/2010/main" cmpd="sng">
                <a:solidFill>
                  <a:srgbClr val="5F8AC3"/>
                </a:solidFill>
              </a14:hiddenLine>
            </a:ext>
          </a:extLst>
        </p:spPr>
        <p:txBody>
          <a:bodyPr lIns="72000" rIns="72000" anchor="ctr" anchorCtr="0">
            <a:noAutofit/>
          </a:bodyPr>
          <a:lstStyle/>
          <a:p>
            <a:pPr marL="112713" indent="-112713" fontAlgn="ctr">
              <a:lnSpc>
                <a:spcPct val="110000"/>
              </a:lnSpc>
              <a:spcAft>
                <a:spcPts val="300"/>
              </a:spcAft>
              <a:buClr>
                <a:srgbClr val="5F8AC3"/>
              </a:buClr>
              <a:buSzPct val="80000"/>
              <a:buFont typeface="Wingdings" panose="05000000000000000000" pitchFamily="2" charset="2"/>
              <a:buChar char="l"/>
            </a:pPr>
            <a:r>
              <a:rPr lang="ja-JP" altLang="en-US" sz="900" spc="-40">
                <a:solidFill>
                  <a:srgbClr val="000000"/>
                </a:solidFill>
                <a:latin typeface="Meiryo UI" panose="020B0604030504040204" pitchFamily="34" charset="-128"/>
                <a:ea typeface="Meiryo UI" panose="020B0604030504040204" pitchFamily="34" charset="-128"/>
                <a:cs typeface="Arial" panose="020B0604020202020204" pitchFamily="34" charset="0"/>
              </a:rPr>
              <a:t>事前に、商業省国際貿易総局輸入局長からの輸入承認の取得や船積み前検査を受ける必要がある</a:t>
            </a:r>
            <a:endParaRPr lang="en-US" altLang="ja-JP" sz="900" spc="-4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marL="112713" indent="-112713" fontAlgn="ctr">
              <a:lnSpc>
                <a:spcPct val="110000"/>
              </a:lnSpc>
              <a:spcAft>
                <a:spcPts val="300"/>
              </a:spcAft>
              <a:buClr>
                <a:srgbClr val="5F8AC3"/>
              </a:buClr>
              <a:buSzPct val="80000"/>
              <a:buFont typeface="Wingdings" panose="05000000000000000000" pitchFamily="2" charset="2"/>
              <a:buChar char="l"/>
            </a:pPr>
            <a:r>
              <a:rPr lang="ja-JP" altLang="en-US" sz="900">
                <a:solidFill>
                  <a:srgbClr val="000000"/>
                </a:solidFill>
                <a:latin typeface="Meiryo UI" panose="020B0604030504040204" pitchFamily="34" charset="-128"/>
                <a:ea typeface="Meiryo UI" panose="020B0604030504040204" pitchFamily="34" charset="-128"/>
                <a:cs typeface="Arial" panose="020B0604020202020204" pitchFamily="34" charset="0"/>
              </a:rPr>
              <a:t>インドネシア原子力監督庁（</a:t>
            </a:r>
            <a:r>
              <a:rPr lang="en-US" altLang="ja-JP" sz="900" dirty="0">
                <a:solidFill>
                  <a:srgbClr val="000000"/>
                </a:solidFill>
                <a:latin typeface="Meiryo UI" panose="020B0604030504040204" pitchFamily="34" charset="-128"/>
                <a:ea typeface="Meiryo UI" panose="020B0604030504040204" pitchFamily="34" charset="-128"/>
                <a:cs typeface="Arial" panose="020B0604020202020204" pitchFamily="34" charset="0"/>
              </a:rPr>
              <a:t>BAPETEN</a:t>
            </a:r>
            <a:r>
              <a:rPr lang="ja-JP" altLang="en-US" sz="900">
                <a:solidFill>
                  <a:srgbClr val="000000"/>
                </a:solidFill>
                <a:latin typeface="Meiryo UI" panose="020B0604030504040204" pitchFamily="34" charset="-128"/>
                <a:ea typeface="Meiryo UI" panose="020B0604030504040204" pitchFamily="34" charset="-128"/>
                <a:cs typeface="Arial" panose="020B0604020202020204" pitchFamily="34" charset="0"/>
              </a:rPr>
              <a:t>）より推薦状を取得することも義務付けられている</a:t>
            </a:r>
            <a:endParaRPr lang="ja-JP" altLang="en-US" sz="900">
              <a:latin typeface="Meiryo UI" panose="020B0604030504040204" pitchFamily="34" charset="-128"/>
              <a:ea typeface="Meiryo UI" panose="020B0604030504040204" pitchFamily="34" charset="-128"/>
            </a:endParaRPr>
          </a:p>
        </p:txBody>
      </p:sp>
      <p:sp>
        <p:nvSpPr>
          <p:cNvPr id="69" name="片側の 2 つの角を丸めた四角形 68"/>
          <p:cNvSpPr/>
          <p:nvPr/>
        </p:nvSpPr>
        <p:spPr>
          <a:xfrm>
            <a:off x="534385" y="5108973"/>
            <a:ext cx="5184576" cy="288032"/>
          </a:xfrm>
          <a:prstGeom prst="round2SameRect">
            <a:avLst>
              <a:gd name="adj1" fmla="val 12450"/>
              <a:gd name="adj2" fmla="val 0"/>
            </a:avLst>
          </a:prstGeom>
          <a:solidFill>
            <a:srgbClr val="3D6AA7"/>
          </a:solidFill>
        </p:spPr>
        <p:txBody>
          <a:bodyPr>
            <a:noAutofit/>
          </a:bodyPr>
          <a:lstStyle/>
          <a:p>
            <a:r>
              <a:rPr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保健大臣規則</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No.67/2017</a:t>
            </a:r>
            <a:endParaRPr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0" name="片側の 2 つの角を丸めた四角形 69"/>
          <p:cNvSpPr/>
          <p:nvPr/>
        </p:nvSpPr>
        <p:spPr>
          <a:xfrm>
            <a:off x="534385" y="5396997"/>
            <a:ext cx="5184576" cy="519104"/>
          </a:xfrm>
          <a:prstGeom prst="round2SameRect">
            <a:avLst>
              <a:gd name="adj1" fmla="val 0"/>
              <a:gd name="adj2" fmla="val 466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t" anchorCtr="0"/>
          <a:lstStyle/>
          <a:p>
            <a:pPr algn="just" fontAlgn="ctr">
              <a:lnSpc>
                <a:spcPct val="110000"/>
              </a:lnSpc>
              <a:spcAft>
                <a:spcPts val="400"/>
              </a:spcAft>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現在は、リコンディショニングあるいはリマニュファクチャリングを含む中古医療機器は全て、輸入、国内で使用、および流通できない。</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4020716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nvGraphicFramePr>
        <p:xfrm>
          <a:off x="272845" y="1340494"/>
          <a:ext cx="9253292" cy="5186704"/>
        </p:xfrm>
        <a:graphic>
          <a:graphicData uri="http://schemas.openxmlformats.org/drawingml/2006/table">
            <a:tbl>
              <a:tblPr firstRow="1" bandRow="1">
                <a:tableStyleId>{5C22544A-7EE6-4342-B048-85BDC9FD1C3A}</a:tableStyleId>
              </a:tblPr>
              <a:tblGrid>
                <a:gridCol w="1796587">
                  <a:extLst>
                    <a:ext uri="{9D8B030D-6E8A-4147-A177-3AD203B41FA5}">
                      <a16:colId xmlns:a16="http://schemas.microsoft.com/office/drawing/2014/main" val="155921798"/>
                    </a:ext>
                  </a:extLst>
                </a:gridCol>
                <a:gridCol w="6323130">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365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652877449"/>
                  </a:ext>
                </a:extLst>
              </a:tr>
              <a:tr h="475078">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医療機器、体外診断用医療機器、家庭用器具の製品ライセンスに関する規制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2"/>
                        </a:rPr>
                        <a:t>Regulation of the Minister of Health of the Republic of Indonesia Number 62 of 2017 on Product License Of Medical Devices, In Vitro Diagnostic Medical Devices and Household Health Products</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569690221"/>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医療機器流通業者許可</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(IPAK)</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に関する規制</a:t>
                      </a:r>
                    </a:p>
                  </a:txBody>
                  <a:tcPr anchor="ctr"/>
                </a:tc>
                <a:tc>
                  <a:txBody>
                    <a:bodyPr/>
                    <a:lstStyle/>
                    <a:p>
                      <a:r>
                        <a:rPr lang="it-IT" altLang="zh-TW" sz="1100" dirty="0">
                          <a:latin typeface="Meiryo UI" panose="020B0604030504040204" pitchFamily="34" charset="-128"/>
                          <a:ea typeface="Meiryo UI" panose="020B0604030504040204" pitchFamily="34" charset="-128"/>
                          <a:cs typeface="Times New Roman" panose="02020603050405020304" pitchFamily="18" charset="0"/>
                          <a:hlinkClick r:id="rId3"/>
                        </a:rPr>
                        <a:t>Regulation</a:t>
                      </a:r>
                      <a:r>
                        <a:rPr lang="it-IT" altLang="zh-TW" sz="1100">
                          <a:latin typeface="Meiryo UI" panose="020B0604030504040204" pitchFamily="34" charset="-128"/>
                          <a:ea typeface="Meiryo UI" panose="020B0604030504040204" pitchFamily="34" charset="-128"/>
                          <a:cs typeface="Times New Roman" panose="02020603050405020304" pitchFamily="18" charset="0"/>
                          <a:hlinkClick r:id="rId3"/>
                        </a:rPr>
                        <a:t> of Minister of Health No.1191/MENKES/PER/VIII/2010</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457357681"/>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医療機器流通業者許可</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(IPAK)</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申請ガイド</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4"/>
                        </a:rPr>
                        <a:t>Brochure Licensing Service Certificate for Production and Distribution of Medical Devices </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088332719"/>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医療機器、体外診断用医療機器、家庭用器具の申請に</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関するガイドブック</a:t>
                      </a:r>
                      <a:endPar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5"/>
                        </a:rPr>
                        <a:t>Guidelines for Technical Guidance of Medical Device Licensing </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 - 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567731247"/>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医療機器、体外診断用医療機器、家庭用器具の輸出入に</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関するガイドブック</a:t>
                      </a:r>
                      <a:endPar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6"/>
                        </a:rPr>
                        <a:t>Guidelines Export And Import Provisions Medical Device, Diagnostics In Vitro and Health Supplies Household</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909974198"/>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国家健康保険プログラムに関する規制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7"/>
                        </a:rPr>
                        <a:t>Regulation of the Minister of Health of the Republic of Indonesia Number 28 of 2014 concerning Guidelines for Implementing the National Health Insurance Program </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657241909"/>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健康保険プログラムの基本サービス費用に関する規制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8"/>
                        </a:rPr>
                        <a:t>Regulation of the Minister of Health of the Republic of Indonesia Number 59 of 2014 concerning Standard Health Service Rates in the Implementation of the Health Insurance Program</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841741623"/>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9"/>
                        </a:rPr>
                        <a:t>Regulation Trade Minister No. 118/2018 "Regarding Import Regulations for Used Capital Goods“</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237558136"/>
                  </a:ext>
                </a:extLst>
              </a:tr>
              <a:tr h="337457">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改定１</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10"/>
                        </a:rPr>
                        <a:t>First amendment Regulation Trade Minister No. 76/2019 of Regulation Trade Minister No. 118/2018 "Regarding Import Regulations for Used Capital Goods“</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038280763"/>
                  </a:ext>
                </a:extLst>
              </a:tr>
              <a:tr h="462522">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改定２</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11"/>
                        </a:rPr>
                        <a:t>Second amendment  Regulation Trade Minister No. 37/2020 of Regulation Trade Minister No. 118/2018 "Regarding Import Regulations for Used Capital Goods“</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453991755"/>
                  </a:ext>
                </a:extLst>
              </a:tr>
            </a:tbl>
          </a:graphicData>
        </a:graphic>
      </p:graphicFrame>
      <p:sp>
        <p:nvSpPr>
          <p:cNvPr id="5" name="テキスト ボックス 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 name="タイトル 7"/>
          <p:cNvSpPr txBox="1">
            <a:spLocks/>
          </p:cNvSpPr>
          <p:nvPr/>
        </p:nvSpPr>
        <p:spPr>
          <a:xfrm>
            <a:off x="200471" y="188550"/>
            <a:ext cx="9505055" cy="360050"/>
          </a:xfrm>
          <a:prstGeom prst="rect">
            <a:avLst/>
          </a:prstGeom>
        </p:spPr>
        <p:txBody>
          <a:bodyPr vert="horz" lIns="91440" tIns="45720" rIns="91440" bIns="45720" rtlCol="0" anchor="b" anchorCtr="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ja-JP" altLang="en-US" b="1">
                <a:latin typeface="Meiryo UI" panose="020B0604030504040204" pitchFamily="34" charset="-128"/>
                <a:ea typeface="Meiryo UI" panose="020B0604030504040204" pitchFamily="34" charset="-128"/>
              </a:rPr>
              <a:t>インドネシア</a:t>
            </a:r>
            <a:r>
              <a:rPr lang="en-US" altLang="ja-JP" b="1" dirty="0">
                <a:latin typeface="Meiryo UI" panose="020B0604030504040204" pitchFamily="34" charset="-128"/>
                <a:ea typeface="Meiryo UI" panose="020B0604030504040204" pitchFamily="34" charset="-128"/>
              </a:rPr>
              <a:t>(Indonesia)</a:t>
            </a:r>
            <a:r>
              <a:rPr lang="ja-JP" altLang="en-US" b="1">
                <a:latin typeface="Meiryo UI" panose="020B0604030504040204" pitchFamily="34" charset="-128"/>
                <a:ea typeface="Meiryo UI" panose="020B0604030504040204" pitchFamily="34" charset="-128"/>
              </a:rPr>
              <a:t>／医療関連／制度</a:t>
            </a:r>
          </a:p>
        </p:txBody>
      </p:sp>
      <p:sp>
        <p:nvSpPr>
          <p:cNvPr id="7" name="テキスト プレースホルダー 8"/>
          <p:cNvSpPr>
            <a:spLocks noGrp="1"/>
          </p:cNvSpPr>
          <p:nvPr>
            <p:ph type="body" sz="quarter" idx="15"/>
          </p:nvPr>
        </p:nvSpPr>
        <p:spPr>
          <a:xfrm>
            <a:off x="200025" y="549275"/>
            <a:ext cx="9505950" cy="359445"/>
          </a:xfrm>
        </p:spPr>
        <p:txBody>
          <a:bodyPr/>
          <a:lstStyle/>
          <a:p>
            <a:r>
              <a:rPr lang="ja-JP" altLang="en-US" b="1">
                <a:latin typeface="Meiryo UI" panose="020B0604030504040204" pitchFamily="34" charset="-128"/>
                <a:ea typeface="Meiryo UI" panose="020B0604030504040204" pitchFamily="34" charset="-128"/>
              </a:rPr>
              <a:t>医療機器登録に関する参考リンク</a:t>
            </a:r>
          </a:p>
        </p:txBody>
      </p:sp>
      <p:sp>
        <p:nvSpPr>
          <p:cNvPr id="8" name="テキスト ボックス 7"/>
          <p:cNvSpPr txBox="1"/>
          <p:nvPr/>
        </p:nvSpPr>
        <p:spPr>
          <a:xfrm>
            <a:off x="274400" y="1069792"/>
            <a:ext cx="9251737"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ほとんどがインドネシア語のみであるが、本カントリーレポートに関連する規制を知ることができる重要な情報源であるため、掲載する。</a:t>
            </a:r>
          </a:p>
        </p:txBody>
      </p:sp>
    </p:spTree>
    <p:extLst>
      <p:ext uri="{BB962C8B-B14F-4D97-AF65-F5344CB8AC3E}">
        <p14:creationId xmlns:p14="http://schemas.microsoft.com/office/powerpoint/2010/main" val="1949723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endParaRPr lang="ja-JP" altLang="en-US" dirty="0"/>
          </a:p>
        </p:txBody>
      </p:sp>
      <p:sp>
        <p:nvSpPr>
          <p:cNvPr id="3" name="テキスト プレースホルダー 2"/>
          <p:cNvSpPr>
            <a:spLocks noGrp="1"/>
          </p:cNvSpPr>
          <p:nvPr>
            <p:ph type="body" sz="quarter" idx="15"/>
          </p:nvPr>
        </p:nvSpPr>
        <p:spPr/>
        <p:txBody>
          <a:bodyPr/>
          <a:lstStyle/>
          <a:p>
            <a:r>
              <a:rPr lang="ja-JP" altLang="en-US"/>
              <a:t>医薬品規制（</a:t>
            </a:r>
            <a:r>
              <a:rPr lang="en-US" altLang="ja-JP"/>
              <a:t>1/3</a:t>
            </a:r>
            <a:r>
              <a:rPr lang="ja-JP" altLang="en-US"/>
              <a:t>）</a:t>
            </a:r>
            <a:endParaRPr lang="ja-JP" altLang="en-US"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医薬品の審査は、国家医薬品食品監督庁（</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NA-DFC</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）が管轄している。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628800"/>
            <a:ext cx="4320480"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医薬品に関する主な法令</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416496" y="1980736"/>
            <a:ext cx="4320480" cy="2456376"/>
          </a:xfrm>
          <a:prstGeom prst="roundRect">
            <a:avLst>
              <a:gd name="adj" fmla="val 1892"/>
            </a:avLst>
          </a:prstGeom>
          <a:solidFill>
            <a:srgbClr val="DDE6F3"/>
          </a:solidFill>
        </p:spPr>
        <p:txBody>
          <a:bodyPr wrap="square" lIns="108000" tIns="72000" rIns="108000" rtlCol="0">
            <a:noAutofit/>
          </a:bodyPr>
          <a:lstStyle/>
          <a:p>
            <a:pPr marL="0" lvl="1">
              <a:lnSpc>
                <a:spcPct val="110000"/>
              </a:lnSpc>
            </a:pPr>
            <a:r>
              <a:rPr lang="ja-JP" altLang="en-US" sz="1200" b="1" dirty="0"/>
              <a:t>保健法</a:t>
            </a:r>
            <a:br>
              <a:rPr lang="en-US" altLang="ja-JP" sz="1200" b="1" dirty="0"/>
            </a:br>
            <a:r>
              <a:rPr lang="ja-JP" altLang="en-US" sz="1000" b="1" dirty="0"/>
              <a:t>（</a:t>
            </a:r>
            <a:r>
              <a:rPr lang="en-US" altLang="ja-JP" sz="1000" b="1" dirty="0"/>
              <a:t>Health Law No.36/2009</a:t>
            </a:r>
            <a:r>
              <a:rPr lang="ja-JP" altLang="en-US" sz="1000" b="1" dirty="0"/>
              <a:t>）</a:t>
            </a:r>
          </a:p>
          <a:p>
            <a:pPr marL="0" lvl="2" algn="just">
              <a:lnSpc>
                <a:spcPct val="110000"/>
              </a:lnSpc>
              <a:spcAft>
                <a:spcPts val="600"/>
              </a:spcAft>
            </a:pPr>
            <a:r>
              <a:rPr lang="ja-JP" altLang="en-US" sz="1000" dirty="0"/>
              <a:t>インドネシアの薬事法にあたる。副作用報告、ライセンスや広告に関する制限なども規定している。</a:t>
            </a:r>
            <a:endParaRPr lang="en-US" altLang="ja-JP" sz="1000" dirty="0"/>
          </a:p>
          <a:p>
            <a:pPr marL="0" lvl="1">
              <a:lnSpc>
                <a:spcPct val="110000"/>
              </a:lnSpc>
            </a:pPr>
            <a:r>
              <a:rPr lang="ja-JP" altLang="en-US" sz="1200" b="1" dirty="0">
                <a:solidFill>
                  <a:srgbClr val="000000"/>
                </a:solidFill>
              </a:rPr>
              <a:t>医薬品登録に関する省令</a:t>
            </a:r>
            <a:br>
              <a:rPr lang="en-US" altLang="ja-JP" sz="1200" b="1" dirty="0">
                <a:solidFill>
                  <a:srgbClr val="000000"/>
                </a:solidFill>
              </a:rPr>
            </a:br>
            <a:r>
              <a:rPr lang="ja-JP" altLang="en-US" sz="1000" b="1" dirty="0">
                <a:solidFill>
                  <a:srgbClr val="000000"/>
                </a:solidFill>
              </a:rPr>
              <a:t>（</a:t>
            </a:r>
            <a:r>
              <a:rPr lang="en-US" altLang="ja-JP" sz="1000" b="1" dirty="0">
                <a:solidFill>
                  <a:srgbClr val="000000"/>
                </a:solidFill>
              </a:rPr>
              <a:t>2008</a:t>
            </a:r>
            <a:r>
              <a:rPr lang="ja-JP" altLang="en-US" sz="1000" b="1" dirty="0">
                <a:solidFill>
                  <a:srgbClr val="000000"/>
                </a:solidFill>
              </a:rPr>
              <a:t>年第</a:t>
            </a:r>
            <a:r>
              <a:rPr lang="en-US" altLang="ja-JP" sz="1000" b="1" dirty="0">
                <a:solidFill>
                  <a:srgbClr val="000000"/>
                </a:solidFill>
              </a:rPr>
              <a:t>1010</a:t>
            </a:r>
            <a:r>
              <a:rPr lang="ja-JP" altLang="en-US" sz="1000" b="1" dirty="0">
                <a:solidFill>
                  <a:srgbClr val="000000"/>
                </a:solidFill>
              </a:rPr>
              <a:t>号、</a:t>
            </a:r>
            <a:r>
              <a:rPr lang="en-US" altLang="ja-JP" sz="1000" b="1" dirty="0">
                <a:solidFill>
                  <a:srgbClr val="000000"/>
                </a:solidFill>
              </a:rPr>
              <a:t>Ministerial Decree No. 1010/2008 on Drug Registration</a:t>
            </a:r>
            <a:r>
              <a:rPr lang="ja-JP" altLang="en-US" sz="1000" b="1" dirty="0">
                <a:solidFill>
                  <a:srgbClr val="000000"/>
                </a:solidFill>
              </a:rPr>
              <a:t>）</a:t>
            </a:r>
          </a:p>
          <a:p>
            <a:pPr marL="0" lvl="2" algn="just">
              <a:lnSpc>
                <a:spcPct val="110000"/>
              </a:lnSpc>
              <a:spcAft>
                <a:spcPts val="600"/>
              </a:spcAft>
            </a:pPr>
            <a:r>
              <a:rPr lang="ja-JP" altLang="en-US" sz="1000" dirty="0">
                <a:solidFill>
                  <a:srgbClr val="000000"/>
                </a:solidFill>
              </a:rPr>
              <a:t>インドネシア国内の医薬品は、販売許可（</a:t>
            </a:r>
            <a:r>
              <a:rPr lang="en-US" altLang="ja-JP" sz="1000" dirty="0" err="1">
                <a:solidFill>
                  <a:srgbClr val="000000"/>
                </a:solidFill>
              </a:rPr>
              <a:t>Izin</a:t>
            </a:r>
            <a:r>
              <a:rPr lang="en-US" altLang="ja-JP" sz="1000" dirty="0">
                <a:solidFill>
                  <a:srgbClr val="000000"/>
                </a:solidFill>
              </a:rPr>
              <a:t> </a:t>
            </a:r>
            <a:r>
              <a:rPr lang="en-US" altLang="ja-JP" sz="1000" dirty="0" err="1">
                <a:solidFill>
                  <a:srgbClr val="000000"/>
                </a:solidFill>
              </a:rPr>
              <a:t>Edar</a:t>
            </a:r>
            <a:r>
              <a:rPr lang="ja-JP" altLang="en-US" sz="1000" dirty="0">
                <a:solidFill>
                  <a:srgbClr val="000000"/>
                </a:solidFill>
              </a:rPr>
              <a:t>）の前に製品登録をしなければならない。</a:t>
            </a:r>
          </a:p>
          <a:p>
            <a:pPr marL="0" lvl="1">
              <a:lnSpc>
                <a:spcPct val="110000"/>
              </a:lnSpc>
            </a:pPr>
            <a:r>
              <a:rPr lang="ja-JP" altLang="en-US" sz="1200" b="1" dirty="0"/>
              <a:t>医薬品業に関する省令</a:t>
            </a:r>
            <a:br>
              <a:rPr lang="en-US" altLang="ja-JP" sz="1200" b="1" dirty="0"/>
            </a:br>
            <a:r>
              <a:rPr lang="ja-JP" altLang="en-US" sz="1000" b="1" dirty="0"/>
              <a:t>（第</a:t>
            </a:r>
            <a:r>
              <a:rPr lang="en-US" altLang="ja-JP" sz="1000" b="1" dirty="0"/>
              <a:t>1799</a:t>
            </a:r>
            <a:r>
              <a:rPr lang="ja-JP" altLang="en-US" sz="1000" b="1" dirty="0"/>
              <a:t>号、</a:t>
            </a:r>
            <a:r>
              <a:rPr lang="en-US" altLang="ja-JP" sz="1000" b="1" dirty="0"/>
              <a:t>Ministerial Decree No. 1799 on Pharmaceutical Industry</a:t>
            </a:r>
            <a:r>
              <a:rPr lang="ja-JP" altLang="en-US" sz="1000" b="1" dirty="0"/>
              <a:t>）</a:t>
            </a:r>
          </a:p>
          <a:p>
            <a:pPr marL="0" lvl="2" algn="just">
              <a:lnSpc>
                <a:spcPct val="110000"/>
              </a:lnSpc>
              <a:spcAft>
                <a:spcPts val="600"/>
              </a:spcAft>
            </a:pPr>
            <a:r>
              <a:rPr lang="ja-JP" altLang="en-US" sz="1000" dirty="0"/>
              <a:t>医薬品製造業者に対する監査などを定めている。</a:t>
            </a:r>
            <a:endParaRPr lang="en-US" altLang="ja-JP" sz="1000" dirty="0"/>
          </a:p>
        </p:txBody>
      </p:sp>
      <p:sp>
        <p:nvSpPr>
          <p:cNvPr id="13" name="テキスト ボックス 12"/>
          <p:cNvSpPr txBox="1"/>
          <p:nvPr/>
        </p:nvSpPr>
        <p:spPr>
          <a:xfrm>
            <a:off x="200472" y="6525344"/>
            <a:ext cx="8496944"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5" name="グループ化 7"/>
          <p:cNvGrpSpPr/>
          <p:nvPr/>
        </p:nvGrpSpPr>
        <p:grpSpPr>
          <a:xfrm>
            <a:off x="5169024" y="1628800"/>
            <a:ext cx="4320480" cy="288032"/>
            <a:chOff x="4803500" y="2113806"/>
            <a:chExt cx="5626916" cy="288032"/>
          </a:xfrm>
        </p:grpSpPr>
        <p:sp>
          <p:nvSpPr>
            <p:cNvPr id="2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関係機関</a:t>
              </a:r>
            </a:p>
          </p:txBody>
        </p:sp>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5169024" y="1980736"/>
            <a:ext cx="4320480" cy="2672400"/>
          </a:xfrm>
          <a:prstGeom prst="roundRect">
            <a:avLst>
              <a:gd name="adj" fmla="val 1793"/>
            </a:avLst>
          </a:prstGeom>
          <a:solidFill>
            <a:srgbClr val="DDE6F3"/>
          </a:solidFill>
        </p:spPr>
        <p:txBody>
          <a:bodyPr wrap="square" lIns="108000" tIns="72000" rIns="108000" rtlCol="0">
            <a:noAutofit/>
          </a:bodyPr>
          <a:lstStyle/>
          <a:p>
            <a:pPr marL="0" lvl="1">
              <a:lnSpc>
                <a:spcPct val="110000"/>
              </a:lnSpc>
            </a:pPr>
            <a:r>
              <a:rPr lang="ja-JP" altLang="en-US" sz="1200" b="1" dirty="0"/>
              <a:t>保健省</a:t>
            </a:r>
            <a:br>
              <a:rPr lang="en-US" altLang="ja-JP" sz="1200" b="1" dirty="0"/>
            </a:br>
            <a:r>
              <a:rPr lang="ja-JP" altLang="en-US" sz="1000" b="1" dirty="0"/>
              <a:t>（</a:t>
            </a:r>
            <a:r>
              <a:rPr lang="en-US" altLang="ja-JP" sz="1000" b="1" dirty="0"/>
              <a:t>Ministry of Health</a:t>
            </a:r>
            <a:r>
              <a:rPr lang="ja-JP" altLang="en-US" sz="1000" b="1" dirty="0"/>
              <a:t>）</a:t>
            </a:r>
            <a:endParaRPr lang="en-US" altLang="ja-JP" sz="1000" b="1" dirty="0"/>
          </a:p>
          <a:p>
            <a:pPr marL="0" lvl="2" algn="just">
              <a:lnSpc>
                <a:spcPct val="110000"/>
              </a:lnSpc>
              <a:spcAft>
                <a:spcPts val="600"/>
              </a:spcAft>
            </a:pPr>
            <a:r>
              <a:rPr lang="ja-JP" altLang="en-US" sz="1000" dirty="0"/>
              <a:t>保健医療政策を所管している。</a:t>
            </a:r>
            <a:endParaRPr lang="en-US" altLang="ja-JP" sz="1000" dirty="0"/>
          </a:p>
          <a:p>
            <a:pPr marL="0" lvl="1">
              <a:lnSpc>
                <a:spcPct val="110000"/>
              </a:lnSpc>
            </a:pPr>
            <a:r>
              <a:rPr lang="zh-CN" altLang="en-US" sz="1200" b="1" dirty="0"/>
              <a:t>国家医薬品食品監督庁</a:t>
            </a:r>
            <a:br>
              <a:rPr lang="en-US" altLang="ja-JP" sz="1200" b="1" dirty="0"/>
            </a:br>
            <a:r>
              <a:rPr lang="ja-JP" altLang="en-US" sz="1000" b="1" dirty="0"/>
              <a:t>（</a:t>
            </a:r>
            <a:r>
              <a:rPr lang="en-US" altLang="ja-JP" sz="1000" b="1" dirty="0"/>
              <a:t>National Agency of Drug and Food Control</a:t>
            </a:r>
            <a:r>
              <a:rPr lang="ja-JP" altLang="en-US" sz="1000" b="1" dirty="0"/>
              <a:t>：</a:t>
            </a:r>
            <a:r>
              <a:rPr lang="en-US" altLang="ja-JP" sz="1000" b="1" dirty="0"/>
              <a:t>NA-DFC</a:t>
            </a:r>
            <a:r>
              <a:rPr lang="ja-JP" altLang="en-US" sz="1000" b="1" dirty="0"/>
              <a:t>）</a:t>
            </a:r>
          </a:p>
          <a:p>
            <a:pPr marL="0" lvl="2" algn="just">
              <a:lnSpc>
                <a:spcPct val="110000"/>
              </a:lnSpc>
              <a:spcAft>
                <a:spcPts val="600"/>
              </a:spcAft>
            </a:pPr>
            <a:r>
              <a:rPr lang="ja-JP" altLang="en-US" sz="1000" dirty="0"/>
              <a:t>医薬品の審査、規格策定、</a:t>
            </a:r>
            <a:r>
              <a:rPr lang="en-US" altLang="ja-JP" sz="1000" dirty="0"/>
              <a:t>GMP</a:t>
            </a:r>
            <a:r>
              <a:rPr lang="ja-JP" altLang="en-US" sz="1000" dirty="0"/>
              <a:t>認定等を担当している。</a:t>
            </a:r>
          </a:p>
          <a:p>
            <a:pPr marL="0" lvl="2" algn="just">
              <a:lnSpc>
                <a:spcPct val="110000"/>
              </a:lnSpc>
              <a:spcAft>
                <a:spcPts val="600"/>
              </a:spcAft>
            </a:pPr>
            <a:r>
              <a:rPr lang="en-US" altLang="ja-JP" sz="1000" dirty="0"/>
              <a:t>NA-DFC</a:t>
            </a:r>
            <a:r>
              <a:rPr lang="ja-JP" altLang="en-US" sz="1000" dirty="0"/>
              <a:t>は</a:t>
            </a:r>
            <a:r>
              <a:rPr lang="en-US" altLang="ja-JP" sz="1000" dirty="0"/>
              <a:t>2000</a:t>
            </a:r>
            <a:r>
              <a:rPr lang="ja-JP" altLang="en-US" sz="1000" dirty="0"/>
              <a:t>年までは保健省の下部組織だったが、</a:t>
            </a:r>
            <a:r>
              <a:rPr lang="en-US" altLang="ja-JP" sz="1000" dirty="0"/>
              <a:t>2001</a:t>
            </a:r>
            <a:r>
              <a:rPr lang="ja-JP" altLang="en-US" sz="1000" dirty="0"/>
              <a:t>年以降は保健省と協力関係にある独立組織になっている。</a:t>
            </a:r>
            <a:r>
              <a:rPr lang="en-US" altLang="ja-JP" sz="1000" dirty="0"/>
              <a:t>2010</a:t>
            </a:r>
            <a:r>
              <a:rPr lang="ja-JP" altLang="en-US" sz="1000" dirty="0"/>
              <a:t>年時点で常勤</a:t>
            </a:r>
            <a:r>
              <a:rPr lang="en-US" altLang="ja-JP" sz="1000" dirty="0"/>
              <a:t>3,807</a:t>
            </a:r>
            <a:r>
              <a:rPr lang="ja-JP" altLang="en-US" sz="1000" dirty="0"/>
              <a:t>名を有している。</a:t>
            </a:r>
          </a:p>
          <a:p>
            <a:pPr marL="119063" lvl="1" indent="-119063" fontAlgn="ctr">
              <a:lnSpc>
                <a:spcPct val="110000"/>
              </a:lnSpc>
              <a:spcAft>
                <a:spcPts val="400"/>
              </a:spcAft>
              <a:buClr>
                <a:srgbClr val="5F8AC3"/>
              </a:buClr>
              <a:buSzPct val="80000"/>
              <a:buFont typeface="Wingdings" panose="05000000000000000000" pitchFamily="2" charset="2"/>
              <a:buChar char="l"/>
            </a:pPr>
            <a:r>
              <a:rPr lang="ja-JP" altLang="en-US" sz="1200" dirty="0"/>
              <a:t>新薬の審査に当たっては、薬事審議会（</a:t>
            </a:r>
            <a:r>
              <a:rPr lang="en-US" altLang="ja-JP" sz="1200" dirty="0"/>
              <a:t>Committee on Drug Evaluation</a:t>
            </a:r>
            <a:r>
              <a:rPr lang="ja-JP" altLang="en-US" sz="1200" dirty="0" err="1"/>
              <a:t>、</a:t>
            </a:r>
            <a:r>
              <a:rPr lang="ja-JP" altLang="en-US" sz="1200" dirty="0"/>
              <a:t>外部専門家により構成された委員会）の意見を聞くこととなっている。</a:t>
            </a:r>
            <a:endParaRPr lang="en-US" altLang="ja-JP" sz="1200" dirty="0"/>
          </a:p>
        </p:txBody>
      </p:sp>
      <p:grpSp>
        <p:nvGrpSpPr>
          <p:cNvPr id="35" name="グループ化 7"/>
          <p:cNvGrpSpPr/>
          <p:nvPr/>
        </p:nvGrpSpPr>
        <p:grpSpPr>
          <a:xfrm>
            <a:off x="416496" y="4581128"/>
            <a:ext cx="4320480" cy="288032"/>
            <a:chOff x="4803500" y="2113806"/>
            <a:chExt cx="5626916" cy="288032"/>
          </a:xfrm>
        </p:grpSpPr>
        <p:sp>
          <p:nvSpPr>
            <p:cNvPr id="3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登録者に関する規定</a:t>
              </a:r>
            </a:p>
          </p:txBody>
        </p:sp>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8" name="テキスト ボックス 37"/>
          <p:cNvSpPr txBox="1"/>
          <p:nvPr/>
        </p:nvSpPr>
        <p:spPr>
          <a:xfrm>
            <a:off x="416496" y="4933064"/>
            <a:ext cx="4320480" cy="1448264"/>
          </a:xfrm>
          <a:prstGeom prst="roundRect">
            <a:avLst>
              <a:gd name="adj" fmla="val 4181"/>
            </a:avLst>
          </a:prstGeom>
          <a:solidFill>
            <a:srgbClr val="DDE6F3"/>
          </a:solidFill>
        </p:spPr>
        <p:txBody>
          <a:bodyPr wrap="square" lIns="108000" tIns="72000" rIns="108000" rtlCol="0">
            <a:noAutofit/>
          </a:bodyPr>
          <a:lstStyle/>
          <a:p>
            <a:pPr marL="119063" lvl="1" indent="-119063" fontAlgn="ctr">
              <a:lnSpc>
                <a:spcPct val="110000"/>
              </a:lnSpc>
              <a:spcAft>
                <a:spcPts val="400"/>
              </a:spcAft>
              <a:buClr>
                <a:srgbClr val="5F8AC3"/>
              </a:buClr>
              <a:buSzPct val="80000"/>
              <a:buFont typeface="Wingdings" panose="05000000000000000000" pitchFamily="2" charset="2"/>
              <a:buChar char="l"/>
            </a:pPr>
            <a:r>
              <a:rPr lang="ja-JP" altLang="en-US" sz="1200" dirty="0"/>
              <a:t>現地製造の医薬品は医薬品業許可を保持した製造業者が登録する。</a:t>
            </a:r>
          </a:p>
          <a:p>
            <a:pPr marL="119063" lvl="1" indent="-119063" fontAlgn="ctr">
              <a:lnSpc>
                <a:spcPct val="110000"/>
              </a:lnSpc>
              <a:spcAft>
                <a:spcPts val="400"/>
              </a:spcAft>
              <a:buClr>
                <a:srgbClr val="5F8AC3"/>
              </a:buClr>
              <a:buSzPct val="80000"/>
              <a:buFont typeface="Wingdings" panose="05000000000000000000" pitchFamily="2" charset="2"/>
              <a:buChar char="l"/>
            </a:pPr>
            <a:r>
              <a:rPr lang="ja-JP" altLang="en-US" sz="1200" dirty="0"/>
              <a:t>輸入品の場合は、原産地の製造業者から書面で同意を得たインドネシアの製造業者が登録する。</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特許製品を除き、この同意書には技術移転の条文を含み、</a:t>
            </a:r>
            <a:r>
              <a:rPr lang="en-US" altLang="ja-JP" sz="1000" dirty="0"/>
              <a:t>5</a:t>
            </a:r>
            <a:r>
              <a:rPr lang="ja-JP" altLang="en-US" sz="1000" dirty="0"/>
              <a:t>年以内にインドネシア国内で生産できるようにしなければならない。</a:t>
            </a:r>
          </a:p>
        </p:txBody>
      </p:sp>
      <p:grpSp>
        <p:nvGrpSpPr>
          <p:cNvPr id="22" name="グループ化 21"/>
          <p:cNvGrpSpPr/>
          <p:nvPr/>
        </p:nvGrpSpPr>
        <p:grpSpPr>
          <a:xfrm>
            <a:off x="5169024" y="4877264"/>
            <a:ext cx="4320480" cy="288032"/>
            <a:chOff x="4803500" y="2113806"/>
            <a:chExt cx="5626916" cy="288032"/>
          </a:xfrm>
        </p:grpSpPr>
        <p:sp>
          <p:nvSpPr>
            <p:cNvPr id="2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登録手続き</a:t>
              </a:r>
            </a:p>
          </p:txBody>
        </p:sp>
        <p:cxnSp>
          <p:nvCxnSpPr>
            <p:cNvPr id="24" name="直線コネクタ 2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5169024" y="5229200"/>
            <a:ext cx="4320480" cy="1152128"/>
          </a:xfrm>
          <a:prstGeom prst="roundRect">
            <a:avLst>
              <a:gd name="adj" fmla="val 4181"/>
            </a:avLst>
          </a:prstGeom>
          <a:solidFill>
            <a:srgbClr val="DDE6F3"/>
          </a:solidFill>
        </p:spPr>
        <p:txBody>
          <a:bodyPr wrap="square" lIns="108000" tIns="72000" rIns="108000" rtlCol="0">
            <a:noAutofit/>
          </a:bodyPr>
          <a:lstStyle/>
          <a:p>
            <a:pPr marL="200025" lvl="1" indent="-200025" algn="just" fontAlgn="ctr">
              <a:lnSpc>
                <a:spcPct val="110000"/>
              </a:lnSpc>
              <a:spcAft>
                <a:spcPts val="600"/>
              </a:spcAft>
              <a:buClr>
                <a:schemeClr val="tx1"/>
              </a:buClr>
              <a:buSzPct val="100000"/>
              <a:buFont typeface="+mj-ea"/>
              <a:buAutoNum type="circleNumDbPlain"/>
            </a:pPr>
            <a:r>
              <a:rPr lang="ja-JP" altLang="en-US" sz="1200" b="1" dirty="0"/>
              <a:t>事前登録：</a:t>
            </a:r>
            <a:r>
              <a:rPr lang="en-US" altLang="ja-JP" sz="1200" dirty="0"/>
              <a:t>	</a:t>
            </a:r>
            <a:r>
              <a:rPr lang="ja-JP" altLang="en-US" sz="1200" dirty="0"/>
              <a:t>審査パス（後述）を決定、提出書類の確認、登録</a:t>
            </a:r>
            <a:r>
              <a:rPr lang="en-US" altLang="ja-JP" sz="1200" dirty="0"/>
              <a:t>	</a:t>
            </a:r>
            <a:r>
              <a:rPr lang="ja-JP" altLang="en-US" sz="1200" dirty="0"/>
              <a:t>費用の支払い</a:t>
            </a:r>
          </a:p>
          <a:p>
            <a:pPr marL="200025" lvl="1" indent="-200025" algn="just" fontAlgn="ctr">
              <a:lnSpc>
                <a:spcPct val="110000"/>
              </a:lnSpc>
              <a:spcAft>
                <a:spcPts val="400"/>
              </a:spcAft>
              <a:buClr>
                <a:schemeClr val="tx1"/>
              </a:buClr>
              <a:buSzPct val="100000"/>
              <a:buFont typeface="+mj-ea"/>
              <a:buAutoNum type="circleNumDbPlain"/>
            </a:pPr>
            <a:r>
              <a:rPr lang="ja-JP" altLang="en-US" sz="1200" b="1" dirty="0"/>
              <a:t>登録：</a:t>
            </a:r>
            <a:r>
              <a:rPr lang="en-US" altLang="ja-JP" sz="1200" dirty="0"/>
              <a:t>	</a:t>
            </a:r>
            <a:r>
              <a:rPr lang="ja-JP" altLang="en-US" sz="1200" dirty="0"/>
              <a:t>登録カテゴリーにしたがって提出書類及び登録</a:t>
            </a:r>
            <a:br>
              <a:rPr lang="en-US" altLang="ja-JP" sz="1200" dirty="0"/>
            </a:br>
            <a:r>
              <a:rPr lang="en-US" altLang="ja-JP" sz="1200" dirty="0"/>
              <a:t>	</a:t>
            </a:r>
            <a:r>
              <a:rPr lang="ja-JP" altLang="en-US" sz="1200" dirty="0"/>
              <a:t>費用支払いのエビデンスを送付</a:t>
            </a:r>
          </a:p>
        </p:txBody>
      </p:sp>
    </p:spTree>
    <p:extLst>
      <p:ext uri="{BB962C8B-B14F-4D97-AF65-F5344CB8AC3E}">
        <p14:creationId xmlns:p14="http://schemas.microsoft.com/office/powerpoint/2010/main" val="1633969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endParaRPr lang="ja-JP" altLang="en-US" dirty="0"/>
          </a:p>
        </p:txBody>
      </p:sp>
      <p:sp>
        <p:nvSpPr>
          <p:cNvPr id="3" name="テキスト プレースホルダー 2"/>
          <p:cNvSpPr>
            <a:spLocks noGrp="1"/>
          </p:cNvSpPr>
          <p:nvPr>
            <p:ph type="body" sz="quarter" idx="15"/>
          </p:nvPr>
        </p:nvSpPr>
        <p:spPr/>
        <p:txBody>
          <a:bodyPr/>
          <a:lstStyle/>
          <a:p>
            <a:pPr lvl="0"/>
            <a:r>
              <a:rPr lang="ja-JP" altLang="en-US"/>
              <a:t>医薬品規制（</a:t>
            </a:r>
            <a:r>
              <a:rPr lang="en-US" altLang="ja-JP"/>
              <a:t>2/3</a:t>
            </a:r>
            <a:r>
              <a:rPr lang="ja-JP" altLang="en-US"/>
              <a:t>）</a:t>
            </a:r>
            <a:endParaRPr lang="ja-JP" altLang="en-US" dirty="0"/>
          </a:p>
        </p:txBody>
      </p:sp>
      <p:grpSp>
        <p:nvGrpSpPr>
          <p:cNvPr id="12" name="グループ化 7"/>
          <p:cNvGrpSpPr/>
          <p:nvPr/>
        </p:nvGrpSpPr>
        <p:grpSpPr>
          <a:xfrm>
            <a:off x="416496" y="1628800"/>
            <a:ext cx="4320480" cy="288032"/>
            <a:chOff x="4803500" y="2113806"/>
            <a:chExt cx="5626916" cy="288032"/>
          </a:xfrm>
        </p:grpSpPr>
        <p:sp>
          <p:nvSpPr>
            <p:cNvPr id="1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審査パスと審査所要日数</a:t>
              </a:r>
            </a:p>
          </p:txBody>
        </p:sp>
        <p:cxnSp>
          <p:nvCxnSpPr>
            <p:cNvPr id="14" name="直線コネクタ 1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p:cNvSpPr txBox="1"/>
          <p:nvPr/>
        </p:nvSpPr>
        <p:spPr>
          <a:xfrm>
            <a:off x="416496" y="1980736"/>
            <a:ext cx="4320480" cy="2456376"/>
          </a:xfrm>
          <a:prstGeom prst="roundRect">
            <a:avLst>
              <a:gd name="adj" fmla="val 1624"/>
            </a:avLst>
          </a:prstGeom>
          <a:solidFill>
            <a:srgbClr val="DDE6F3"/>
          </a:solidFill>
        </p:spPr>
        <p:txBody>
          <a:bodyPr wrap="square" lIns="108000" tIns="72000" rIns="108000" rtlCol="0">
            <a:noAutofit/>
          </a:bodyPr>
          <a:lstStyle/>
          <a:p>
            <a:pPr marL="119063" lvl="1" indent="-119063" algn="just" fontAlgn="ctr">
              <a:lnSpc>
                <a:spcPct val="110000"/>
              </a:lnSpc>
              <a:buClr>
                <a:srgbClr val="5F8AC3"/>
              </a:buClr>
              <a:buSzPct val="80000"/>
              <a:buFont typeface="Wingdings" panose="05000000000000000000" pitchFamily="2" charset="2"/>
              <a:buChar char="l"/>
            </a:pPr>
            <a:r>
              <a:rPr lang="ja-JP" altLang="en-US" sz="1200" b="1" dirty="0"/>
              <a:t>新薬の審査にかかる日数</a:t>
            </a:r>
          </a:p>
          <a:p>
            <a:pPr marL="438150" lvl="2" indent="-171450" algn="just" fontAlgn="ctr">
              <a:lnSpc>
                <a:spcPct val="110000"/>
              </a:lnSpc>
              <a:buClr>
                <a:schemeClr val="tx1"/>
              </a:buClr>
              <a:buSzPct val="100000"/>
              <a:buFont typeface="+mj-ea"/>
              <a:buAutoNum type="circleNumDbPlain"/>
            </a:pPr>
            <a:r>
              <a:rPr lang="ja-JP" altLang="en-US" sz="1000" dirty="0"/>
              <a:t>パス</a:t>
            </a:r>
            <a:r>
              <a:rPr lang="en-US" altLang="ja-JP" sz="1000" dirty="0"/>
              <a:t>1</a:t>
            </a:r>
            <a:r>
              <a:rPr lang="ja-JP" altLang="en-US" sz="1000" dirty="0"/>
              <a:t>（国家公衆衛生プログラムなど）：</a:t>
            </a:r>
            <a:r>
              <a:rPr lang="en-US" altLang="ja-JP" sz="1000" dirty="0"/>
              <a:t>100</a:t>
            </a:r>
            <a:r>
              <a:rPr lang="ja-JP" altLang="en-US" sz="1000" dirty="0"/>
              <a:t>日</a:t>
            </a:r>
          </a:p>
          <a:p>
            <a:pPr marL="438150" lvl="2" indent="-171450" algn="just" fontAlgn="ctr">
              <a:lnSpc>
                <a:spcPct val="110000"/>
              </a:lnSpc>
              <a:buClr>
                <a:schemeClr val="tx1"/>
              </a:buClr>
              <a:buSzPct val="100000"/>
              <a:buFont typeface="+mj-ea"/>
              <a:buAutoNum type="circleNumDbPlain"/>
            </a:pPr>
            <a:r>
              <a:rPr lang="ja-JP" altLang="en-US" sz="1000" spc="-10" dirty="0"/>
              <a:t>パス</a:t>
            </a:r>
            <a:r>
              <a:rPr lang="en-US" altLang="ja-JP" sz="1000" spc="-10" dirty="0"/>
              <a:t>2</a:t>
            </a:r>
            <a:r>
              <a:rPr lang="ja-JP" altLang="en-US" sz="1000" spc="-10" dirty="0"/>
              <a:t>（米国又は</a:t>
            </a:r>
            <a:r>
              <a:rPr lang="en-US" altLang="ja-JP" sz="1000" spc="-10" dirty="0"/>
              <a:t>EU</a:t>
            </a:r>
            <a:r>
              <a:rPr lang="ja-JP" altLang="en-US" sz="1000" spc="-10" dirty="0"/>
              <a:t>で評価レポートがあり、別のリファレンス国で承認されている、又はリファレンス国</a:t>
            </a:r>
            <a:r>
              <a:rPr lang="en-US" altLang="ja-JP" sz="1000" spc="-10" dirty="0"/>
              <a:t>3</a:t>
            </a:r>
            <a:r>
              <a:rPr lang="ja-JP" altLang="en-US" sz="1000" spc="-10" dirty="0"/>
              <a:t>カ国で承認を受けている）：</a:t>
            </a:r>
            <a:r>
              <a:rPr lang="en-US" altLang="ja-JP" sz="1000" spc="-10" dirty="0"/>
              <a:t>150</a:t>
            </a:r>
            <a:r>
              <a:rPr lang="ja-JP" altLang="en-US" sz="1000" spc="-10" dirty="0"/>
              <a:t>日</a:t>
            </a:r>
          </a:p>
          <a:p>
            <a:pPr marL="438150" lvl="2" indent="-171450" algn="just" fontAlgn="ctr">
              <a:lnSpc>
                <a:spcPct val="110000"/>
              </a:lnSpc>
              <a:buClr>
                <a:schemeClr val="tx1"/>
              </a:buClr>
              <a:buSzPct val="100000"/>
              <a:buFont typeface="+mj-ea"/>
              <a:buAutoNum type="circleNumDbPlain"/>
            </a:pPr>
            <a:r>
              <a:rPr lang="ja-JP" altLang="en-US" sz="1000" dirty="0"/>
              <a:t>パス</a:t>
            </a:r>
            <a:r>
              <a:rPr lang="en-US" altLang="ja-JP" sz="1000" dirty="0"/>
              <a:t>3</a:t>
            </a:r>
            <a:r>
              <a:rPr lang="ja-JP" altLang="en-US" sz="1000" dirty="0"/>
              <a:t>（上記以外のルート）：</a:t>
            </a:r>
            <a:r>
              <a:rPr lang="en-US" altLang="ja-JP" sz="1000" dirty="0"/>
              <a:t>300</a:t>
            </a:r>
            <a:r>
              <a:rPr lang="ja-JP" altLang="en-US" sz="1000" dirty="0"/>
              <a:t>日</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後発医薬品の審査にかかる日数</a:t>
            </a:r>
          </a:p>
          <a:p>
            <a:pPr marL="438150" lvl="2" indent="-171450" algn="just" fontAlgn="ctr">
              <a:lnSpc>
                <a:spcPct val="110000"/>
              </a:lnSpc>
              <a:buClr>
                <a:schemeClr val="tx1"/>
              </a:buClr>
              <a:buSzPct val="100000"/>
              <a:buFont typeface="+mj-ea"/>
              <a:buAutoNum type="circleNumDbPlain"/>
            </a:pPr>
            <a:r>
              <a:rPr lang="ja-JP" altLang="en-US" sz="1000" dirty="0"/>
              <a:t>パス</a:t>
            </a:r>
            <a:r>
              <a:rPr lang="en-US" altLang="ja-JP" sz="1000" dirty="0"/>
              <a:t>1</a:t>
            </a:r>
            <a:r>
              <a:rPr lang="ja-JP" altLang="en-US" sz="1000" dirty="0"/>
              <a:t>（国家公衆衛生プログラムなど）：</a:t>
            </a:r>
            <a:r>
              <a:rPr lang="en-US" altLang="ja-JP" sz="1000" dirty="0"/>
              <a:t>100</a:t>
            </a:r>
            <a:r>
              <a:rPr lang="ja-JP" altLang="en-US" sz="1000" dirty="0"/>
              <a:t>日</a:t>
            </a:r>
          </a:p>
          <a:p>
            <a:pPr marL="438150" lvl="2" indent="-171450" algn="just" fontAlgn="ctr">
              <a:lnSpc>
                <a:spcPct val="110000"/>
              </a:lnSpc>
              <a:buClr>
                <a:schemeClr val="tx1"/>
              </a:buClr>
              <a:buSzPct val="100000"/>
              <a:buFont typeface="+mj-ea"/>
              <a:buAutoNum type="circleNumDbPlain"/>
            </a:pPr>
            <a:r>
              <a:rPr lang="ja-JP" altLang="en-US" sz="1000" dirty="0"/>
              <a:t>パス</a:t>
            </a:r>
            <a:r>
              <a:rPr lang="en-US" altLang="ja-JP" sz="1000" dirty="0"/>
              <a:t>2</a:t>
            </a:r>
            <a:r>
              <a:rPr lang="ja-JP" altLang="en-US" sz="1000" dirty="0"/>
              <a:t>（米国又は</a:t>
            </a:r>
            <a:r>
              <a:rPr lang="en-US" altLang="ja-JP" sz="1000" dirty="0"/>
              <a:t>EU</a:t>
            </a:r>
            <a:r>
              <a:rPr lang="ja-JP" altLang="en-US" sz="1000" dirty="0"/>
              <a:t>で評価レポートがあり、別のリファレンス国で承認されている、又は、リファレンス国</a:t>
            </a:r>
            <a:r>
              <a:rPr lang="en-US" altLang="ja-JP" sz="1000" dirty="0"/>
              <a:t>3</a:t>
            </a:r>
            <a:r>
              <a:rPr lang="ja-JP" altLang="en-US" sz="1000" dirty="0"/>
              <a:t>カ国で承認を受けている）：</a:t>
            </a:r>
            <a:r>
              <a:rPr lang="en-US" altLang="ja-JP" sz="1000" dirty="0"/>
              <a:t>80</a:t>
            </a:r>
            <a:r>
              <a:rPr lang="ja-JP" altLang="en-US" sz="1000" dirty="0"/>
              <a:t>日又は</a:t>
            </a:r>
            <a:r>
              <a:rPr lang="en-US" altLang="ja-JP" sz="1000" dirty="0"/>
              <a:t>150</a:t>
            </a:r>
            <a:r>
              <a:rPr lang="ja-JP" altLang="en-US" sz="1000" dirty="0"/>
              <a:t>日</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dirty="0"/>
              <a:t>実際には審査には長い時間を要し、</a:t>
            </a:r>
            <a:r>
              <a:rPr lang="en-US" altLang="ja-JP" sz="1200" dirty="0"/>
              <a:t>2012</a:t>
            </a:r>
            <a:r>
              <a:rPr lang="ja-JP" altLang="en-US" sz="1200" dirty="0"/>
              <a:t>年時点では</a:t>
            </a:r>
            <a:r>
              <a:rPr lang="en-US" altLang="ja-JP" sz="1200" dirty="0"/>
              <a:t>1</a:t>
            </a:r>
            <a:r>
              <a:rPr lang="ja-JP" altLang="en-US" sz="1200" dirty="0"/>
              <a:t>年から</a:t>
            </a:r>
            <a:r>
              <a:rPr lang="en-US" altLang="ja-JP" sz="1200" dirty="0"/>
              <a:t>3</a:t>
            </a:r>
            <a:r>
              <a:rPr lang="ja-JP" altLang="en-US" sz="1200" dirty="0"/>
              <a:t>年ほどかかるとされている。</a:t>
            </a:r>
          </a:p>
        </p:txBody>
      </p:sp>
      <p:grpSp>
        <p:nvGrpSpPr>
          <p:cNvPr id="16" name="グループ化 15"/>
          <p:cNvGrpSpPr/>
          <p:nvPr/>
        </p:nvGrpSpPr>
        <p:grpSpPr>
          <a:xfrm>
            <a:off x="416496" y="4805175"/>
            <a:ext cx="4320480" cy="288032"/>
            <a:chOff x="4803500" y="2113806"/>
            <a:chExt cx="5626916" cy="288032"/>
          </a:xfrm>
        </p:grpSpPr>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製品登録の手数料</a:t>
              </a:r>
            </a:p>
          </p:txBody>
        </p:sp>
        <p:cxnSp>
          <p:nvCxnSpPr>
            <p:cNvPr id="18" name="直線コネクタ 1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p:cNvSpPr txBox="1"/>
          <p:nvPr/>
        </p:nvSpPr>
        <p:spPr>
          <a:xfrm>
            <a:off x="416496" y="5157111"/>
            <a:ext cx="4320480" cy="648072"/>
          </a:xfrm>
          <a:prstGeom prst="roundRect">
            <a:avLst>
              <a:gd name="adj" fmla="val 4181"/>
            </a:avLst>
          </a:prstGeom>
          <a:solidFill>
            <a:srgbClr val="DDE6F3"/>
          </a:solidFill>
        </p:spPr>
        <p:txBody>
          <a:bodyPr wrap="square" lIns="108000" tIns="72000" rIns="108000" rtlCol="0">
            <a:noAutofit/>
          </a:bodyPr>
          <a:lstStyle/>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b="1" dirty="0"/>
              <a:t>新　薬：</a:t>
            </a:r>
            <a:r>
              <a:rPr lang="en-US" altLang="ja-JP" sz="1200" dirty="0"/>
              <a:t>	30,000,000</a:t>
            </a:r>
            <a:r>
              <a:rPr lang="ja-JP" altLang="en-US" sz="1200" dirty="0"/>
              <a:t>ルピア</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b="1" dirty="0"/>
              <a:t>後発医薬品：</a:t>
            </a:r>
            <a:r>
              <a:rPr lang="en-US" altLang="ja-JP" sz="1200" dirty="0"/>
              <a:t>	7,500,000</a:t>
            </a:r>
            <a:r>
              <a:rPr lang="ja-JP" altLang="en-US" sz="1200" dirty="0"/>
              <a:t>ルピア</a:t>
            </a:r>
            <a:endParaRPr lang="en-US" altLang="ja-JP" sz="1200" dirty="0"/>
          </a:p>
        </p:txBody>
      </p:sp>
      <p:sp>
        <p:nvSpPr>
          <p:cNvPr id="20" name="テキスト ボックス 19"/>
          <p:cNvSpPr txBox="1"/>
          <p:nvPr/>
        </p:nvSpPr>
        <p:spPr>
          <a:xfrm>
            <a:off x="200472" y="6525344"/>
            <a:ext cx="8496944"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1" name="グループ化 20"/>
          <p:cNvGrpSpPr/>
          <p:nvPr/>
        </p:nvGrpSpPr>
        <p:grpSpPr>
          <a:xfrm>
            <a:off x="5169024" y="1620696"/>
            <a:ext cx="4320480" cy="288032"/>
            <a:chOff x="4803500" y="2113806"/>
            <a:chExt cx="5626916" cy="288032"/>
          </a:xfrm>
        </p:grpSpPr>
        <p:sp>
          <p:nvSpPr>
            <p:cNvPr id="2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提出書類</a:t>
              </a:r>
            </a:p>
          </p:txBody>
        </p:sp>
        <p:cxnSp>
          <p:nvCxnSpPr>
            <p:cNvPr id="23" name="直線コネクタ 2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5169024" y="1980736"/>
            <a:ext cx="4320480" cy="3824528"/>
          </a:xfrm>
          <a:prstGeom prst="roundRect">
            <a:avLst>
              <a:gd name="adj" fmla="val 1982"/>
            </a:avLst>
          </a:prstGeom>
          <a:solidFill>
            <a:srgbClr val="DDE6F3"/>
          </a:solidFill>
        </p:spPr>
        <p:txBody>
          <a:bodyPr wrap="square" lIns="108000" tIns="72000" rIns="108000" rtlCol="0">
            <a:noAutofit/>
          </a:bodyPr>
          <a:lstStyle/>
          <a:p>
            <a:pPr marL="0" lvl="1"/>
            <a:r>
              <a:rPr lang="ja-JP" altLang="en-US" sz="1200" dirty="0"/>
              <a:t>申請は</a:t>
            </a:r>
            <a:r>
              <a:rPr lang="en-US" altLang="ja-JP" sz="1200" dirty="0"/>
              <a:t>ASEAN</a:t>
            </a:r>
            <a:r>
              <a:rPr lang="ja-JP" altLang="en-US" sz="1200" dirty="0"/>
              <a:t>のスタンダードであるアセアン共通技術資料（</a:t>
            </a:r>
            <a:r>
              <a:rPr lang="en-US" altLang="ja-JP" sz="1200" dirty="0"/>
              <a:t>ASEAN Common Technical Dossier</a:t>
            </a:r>
            <a:r>
              <a:rPr lang="ja-JP" altLang="en-US" sz="1200" dirty="0"/>
              <a:t>：</a:t>
            </a:r>
            <a:r>
              <a:rPr lang="en-US" altLang="ja-JP" sz="1200" dirty="0"/>
              <a:t>ACTD</a:t>
            </a:r>
            <a:r>
              <a:rPr lang="ja-JP" altLang="en-US" sz="1200" dirty="0"/>
              <a:t>）を使用して行う。</a:t>
            </a:r>
            <a:endParaRPr lang="en-US" altLang="ja-JP" sz="1200" dirty="0"/>
          </a:p>
          <a:p>
            <a:pPr>
              <a:spcBef>
                <a:spcPts val="600"/>
              </a:spcBef>
            </a:pPr>
            <a:r>
              <a:rPr lang="ja-JP" altLang="en-US" sz="1200" b="1" dirty="0"/>
              <a:t>＜管理データ（</a:t>
            </a:r>
            <a:r>
              <a:rPr lang="en-US" altLang="ja-JP" sz="1200" b="1" dirty="0"/>
              <a:t>Administrative Data</a:t>
            </a:r>
            <a:r>
              <a:rPr lang="ja-JP" altLang="en-US" sz="1200" b="1" dirty="0"/>
              <a:t>）＞ </a:t>
            </a:r>
            <a:endParaRPr lang="en-US" altLang="ja-JP" sz="1200" b="1" dirty="0"/>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国内メーカー</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医薬品製造業許可証</a:t>
            </a:r>
          </a:p>
          <a:p>
            <a:pPr marL="388938" lvl="2" indent="-104775" fontAlgn="ctr">
              <a:lnSpc>
                <a:spcPct val="110000"/>
              </a:lnSpc>
              <a:buClr>
                <a:srgbClr val="868686"/>
              </a:buClr>
              <a:buSzPct val="80000"/>
              <a:buFont typeface="Wingdings" panose="05000000000000000000" pitchFamily="2" charset="2"/>
              <a:buChar char="l"/>
            </a:pPr>
            <a:r>
              <a:rPr lang="en-US" altLang="ja-JP" sz="1000" dirty="0"/>
              <a:t>GMP</a:t>
            </a:r>
            <a:r>
              <a:rPr lang="ja-JP" altLang="en-US" sz="1000" dirty="0"/>
              <a:t>認証</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委託製造業者</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登録者及び委託契約者の医薬品製造業許可証</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委託製造契約書</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登録者及び委託契約者の</a:t>
            </a:r>
            <a:r>
              <a:rPr lang="en-US" altLang="ja-JP" sz="1000" dirty="0"/>
              <a:t>GMP</a:t>
            </a:r>
            <a:r>
              <a:rPr lang="ja-JP" altLang="en-US" sz="1000" dirty="0"/>
              <a:t>認証</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ライセンス製造業者</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ライセンス契約書</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上記国内メーカーと同様</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輸入業者</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医薬品製造業許可証又は卸売業許可証</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製造者からの委任状</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原産国での医薬品許可証又は販売許可証</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サイトマスターファイル</a:t>
            </a:r>
            <a:r>
              <a:rPr lang="en-US" altLang="ja-JP" sz="1000" baseline="30000" dirty="0"/>
              <a:t>※</a:t>
            </a:r>
            <a:r>
              <a:rPr lang="en-US" altLang="ja-JP" sz="1000" dirty="0"/>
              <a:t> </a:t>
            </a:r>
            <a:br>
              <a:rPr lang="en-US" altLang="ja-JP" sz="1000" dirty="0"/>
            </a:br>
            <a:r>
              <a:rPr lang="ja-JP" altLang="en-US" sz="1000" dirty="0"/>
              <a:t>（以前にインドネシア国内で販売許可を取ったことがない場合） </a:t>
            </a:r>
          </a:p>
        </p:txBody>
      </p:sp>
      <p:sp>
        <p:nvSpPr>
          <p:cNvPr id="25" name="テキスト ボックス 2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実態として、審査には長い時間を要し、</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年かかると言われている。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a:xfrm>
            <a:off x="5601072" y="5855236"/>
            <a:ext cx="2019784"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ja-JP" altLang="en-US" sz="800" dirty="0">
                <a:solidFill>
                  <a:srgbClr val="000000"/>
                </a:solidFill>
                <a:cs typeface="Arial" panose="020B0604020202020204" pitchFamily="34" charset="0"/>
              </a:rPr>
              <a:t>製造所の概要や活動内容が記載された文書</a:t>
            </a:r>
          </a:p>
        </p:txBody>
      </p:sp>
    </p:spTree>
    <p:extLst>
      <p:ext uri="{BB962C8B-B14F-4D97-AF65-F5344CB8AC3E}">
        <p14:creationId xmlns:p14="http://schemas.microsoft.com/office/powerpoint/2010/main" val="1954368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endParaRPr lang="ja-JP" altLang="en-US" dirty="0"/>
          </a:p>
        </p:txBody>
      </p:sp>
      <p:sp>
        <p:nvSpPr>
          <p:cNvPr id="3" name="テキスト プレースホルダー 2"/>
          <p:cNvSpPr>
            <a:spLocks noGrp="1"/>
          </p:cNvSpPr>
          <p:nvPr>
            <p:ph type="body" sz="quarter" idx="15"/>
          </p:nvPr>
        </p:nvSpPr>
        <p:spPr/>
        <p:txBody>
          <a:bodyPr/>
          <a:lstStyle/>
          <a:p>
            <a:pPr lvl="0"/>
            <a:r>
              <a:rPr lang="ja-JP" altLang="en-US" dirty="0"/>
              <a:t>医薬品規制（</a:t>
            </a:r>
            <a:r>
              <a:rPr lang="en-US" altLang="ja-JP" dirty="0"/>
              <a:t>3/3</a:t>
            </a:r>
            <a:r>
              <a:rPr lang="ja-JP" altLang="en-US" dirty="0"/>
              <a:t>）</a:t>
            </a:r>
          </a:p>
        </p:txBody>
      </p:sp>
      <p:sp>
        <p:nvSpPr>
          <p:cNvPr id="20" name="テキスト ボックス 19"/>
          <p:cNvSpPr txBox="1"/>
          <p:nvPr/>
        </p:nvSpPr>
        <p:spPr>
          <a:xfrm>
            <a:off x="200472" y="6525344"/>
            <a:ext cx="8496944"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1" name="グループ化 20"/>
          <p:cNvGrpSpPr/>
          <p:nvPr/>
        </p:nvGrpSpPr>
        <p:grpSpPr>
          <a:xfrm>
            <a:off x="416496" y="1124744"/>
            <a:ext cx="4320480" cy="288032"/>
            <a:chOff x="4803500" y="2113806"/>
            <a:chExt cx="5626916" cy="288032"/>
          </a:xfrm>
        </p:grpSpPr>
        <p:sp>
          <p:nvSpPr>
            <p:cNvPr id="2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提出書類</a:t>
              </a:r>
              <a:r>
                <a:rPr lang="ja-JP" altLang="en-US" dirty="0">
                  <a:solidFill>
                    <a:srgbClr val="000000"/>
                  </a:solidFill>
                  <a:latin typeface="Arial Black" pitchFamily="34" charset="0"/>
                  <a:ea typeface="HGP創英角ｺﾞｼｯｸUB" pitchFamily="50" charset="-128"/>
                </a:rPr>
                <a:t>（続き）</a:t>
              </a:r>
            </a:p>
          </p:txBody>
        </p:sp>
        <p:cxnSp>
          <p:nvCxnSpPr>
            <p:cNvPr id="23" name="直線コネクタ 2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416496" y="1484784"/>
            <a:ext cx="4320480" cy="4968552"/>
          </a:xfrm>
          <a:prstGeom prst="roundRect">
            <a:avLst>
              <a:gd name="adj" fmla="val 1982"/>
            </a:avLst>
          </a:prstGeom>
          <a:solidFill>
            <a:srgbClr val="DDE6F3"/>
          </a:solidFill>
        </p:spPr>
        <p:txBody>
          <a:bodyPr wrap="square" lIns="108000" tIns="72000" rIns="108000" rtlCol="0">
            <a:noAutofit/>
          </a:bodyPr>
          <a:lstStyle/>
          <a:p>
            <a:r>
              <a:rPr lang="ja-JP" altLang="en-US" sz="1200" b="1" dirty="0"/>
              <a:t>＜テクニカルドキュメント＞</a:t>
            </a:r>
            <a:endParaRPr lang="en-US" altLang="ja-JP" sz="1200" b="1" dirty="0"/>
          </a:p>
          <a:p>
            <a:pPr marL="0" lvl="1" algn="just" fontAlgn="ctr">
              <a:lnSpc>
                <a:spcPct val="110000"/>
              </a:lnSpc>
              <a:buClr>
                <a:srgbClr val="83A4D1"/>
              </a:buClr>
              <a:buSzPct val="80000"/>
              <a:tabLst>
                <a:tab pos="228600" algn="l"/>
              </a:tabLst>
            </a:pPr>
            <a:r>
              <a:rPr lang="en-US" altLang="ja-JP" sz="1200" b="1" dirty="0"/>
              <a:t>A</a:t>
            </a:r>
            <a:r>
              <a:rPr lang="ja-JP" altLang="en-US" sz="1200" b="1" dirty="0"/>
              <a:t>：</a:t>
            </a:r>
            <a:r>
              <a:rPr lang="en-US" altLang="ja-JP" sz="1200" dirty="0"/>
              <a:t>	Form A </a:t>
            </a:r>
          </a:p>
          <a:p>
            <a:pPr marL="0" lvl="1" algn="just" fontAlgn="ctr">
              <a:lnSpc>
                <a:spcPct val="110000"/>
              </a:lnSpc>
              <a:buClr>
                <a:srgbClr val="83A4D1"/>
              </a:buClr>
              <a:buSzPct val="80000"/>
              <a:tabLst>
                <a:tab pos="228600" algn="l"/>
              </a:tabLst>
            </a:pPr>
            <a:r>
              <a:rPr lang="en-US" altLang="ja-JP" sz="1200" b="1" dirty="0"/>
              <a:t>B</a:t>
            </a:r>
            <a:r>
              <a:rPr lang="ja-JP" altLang="en-US" sz="1200" b="1" dirty="0"/>
              <a:t>：</a:t>
            </a:r>
            <a:r>
              <a:rPr lang="en-US" altLang="ja-JP" sz="1200" dirty="0"/>
              <a:t>	Form B </a:t>
            </a:r>
          </a:p>
          <a:p>
            <a:pPr marL="0" lvl="1" algn="just" fontAlgn="ctr">
              <a:lnSpc>
                <a:spcPct val="110000"/>
              </a:lnSpc>
              <a:buClr>
                <a:srgbClr val="83A4D1"/>
              </a:buClr>
              <a:buSzPct val="80000"/>
              <a:tabLst>
                <a:tab pos="228600" algn="l"/>
              </a:tabLst>
            </a:pPr>
            <a:r>
              <a:rPr lang="en-US" altLang="ja-JP" sz="1200" b="1" dirty="0"/>
              <a:t>C</a:t>
            </a:r>
            <a:r>
              <a:rPr lang="ja-JP" altLang="en-US" sz="1200" b="1" dirty="0"/>
              <a:t>：</a:t>
            </a:r>
            <a:r>
              <a:rPr lang="en-US" altLang="ja-JP" sz="1200" b="1" dirty="0"/>
              <a:t>	</a:t>
            </a:r>
            <a:r>
              <a:rPr lang="en-US" altLang="ja-JP" sz="1200" dirty="0"/>
              <a:t>Form C1 </a:t>
            </a:r>
            <a:r>
              <a:rPr lang="ja-JP" altLang="en-US" sz="1200" dirty="0"/>
              <a:t>（品質、技術データ） </a:t>
            </a:r>
          </a:p>
          <a:p>
            <a:pPr marL="0" lvl="1" fontAlgn="ctr">
              <a:lnSpc>
                <a:spcPct val="110000"/>
              </a:lnSpc>
              <a:buClr>
                <a:srgbClr val="83A4D1"/>
              </a:buClr>
              <a:buSzPct val="80000"/>
              <a:tabLst>
                <a:tab pos="228600" algn="l"/>
              </a:tabLst>
            </a:pPr>
            <a:r>
              <a:rPr lang="en-US" altLang="ja-JP" sz="1200" b="1" dirty="0"/>
              <a:t>D</a:t>
            </a:r>
            <a:r>
              <a:rPr lang="ja-JP" altLang="en-US" sz="1200" b="1" dirty="0"/>
              <a:t>：</a:t>
            </a:r>
            <a:r>
              <a:rPr lang="en-US" altLang="ja-JP" sz="1200" dirty="0"/>
              <a:t>	Form C2</a:t>
            </a:r>
            <a:r>
              <a:rPr lang="ja-JP" altLang="en-US" sz="1200" dirty="0" err="1"/>
              <a:t>、</a:t>
            </a:r>
            <a:r>
              <a:rPr lang="en-US" altLang="ja-JP" sz="1200" dirty="0"/>
              <a:t>C3</a:t>
            </a:r>
            <a:r>
              <a:rPr lang="ja-JP" altLang="en-US" sz="1200" dirty="0" err="1"/>
              <a:t>、</a:t>
            </a:r>
            <a:r>
              <a:rPr lang="en-US" altLang="ja-JP" sz="1200" dirty="0"/>
              <a:t>C4</a:t>
            </a:r>
            <a:r>
              <a:rPr lang="ja-JP" altLang="en-US" sz="1200" dirty="0" err="1"/>
              <a:t>、</a:t>
            </a:r>
            <a:r>
              <a:rPr lang="en-US" altLang="ja-JP" sz="1200" dirty="0"/>
              <a:t>C5</a:t>
            </a:r>
            <a:r>
              <a:rPr lang="ja-JP" altLang="en-US" sz="1200" dirty="0" err="1"/>
              <a:t>、</a:t>
            </a:r>
            <a:r>
              <a:rPr lang="en-US" altLang="ja-JP" sz="1200" dirty="0"/>
              <a:t>D2</a:t>
            </a:r>
            <a:r>
              <a:rPr lang="ja-JP" altLang="en-US" sz="1200" dirty="0" err="1"/>
              <a:t>、</a:t>
            </a:r>
            <a:r>
              <a:rPr lang="en-US" altLang="ja-JP" sz="1200" dirty="0"/>
              <a:t>D3</a:t>
            </a:r>
            <a:r>
              <a:rPr lang="ja-JP" altLang="en-US" sz="1200" dirty="0" err="1"/>
              <a:t>、</a:t>
            </a:r>
            <a:r>
              <a:rPr lang="en-US" altLang="ja-JP" sz="1200" dirty="0"/>
              <a:t>D4</a:t>
            </a:r>
            <a:r>
              <a:rPr lang="ja-JP" altLang="en-US" sz="1200" dirty="0" err="1"/>
              <a:t>、</a:t>
            </a:r>
            <a:r>
              <a:rPr lang="en-US" altLang="ja-JP" sz="1200" dirty="0"/>
              <a:t>D5</a:t>
            </a:r>
            <a:r>
              <a:rPr lang="ja-JP" altLang="en-US" sz="1200" dirty="0"/>
              <a:t>（効能、安全性</a:t>
            </a:r>
            <a:r>
              <a:rPr lang="en-US" altLang="ja-JP" sz="1200" dirty="0"/>
              <a:t>	</a:t>
            </a:r>
            <a:r>
              <a:rPr lang="ja-JP" altLang="en-US" sz="1200" dirty="0"/>
              <a:t>データ） </a:t>
            </a:r>
          </a:p>
          <a:p>
            <a:pPr marL="0" lvl="1" algn="just" fontAlgn="ctr">
              <a:lnSpc>
                <a:spcPct val="110000"/>
              </a:lnSpc>
              <a:buClr>
                <a:srgbClr val="83A4D1"/>
              </a:buClr>
              <a:buSzPct val="80000"/>
              <a:tabLst>
                <a:tab pos="228600" algn="l"/>
              </a:tabLst>
            </a:pPr>
            <a:r>
              <a:rPr lang="en-US" altLang="ja-JP" sz="1200" b="1" dirty="0"/>
              <a:t>E</a:t>
            </a:r>
            <a:r>
              <a:rPr lang="ja-JP" altLang="en-US" sz="1200" b="1" dirty="0"/>
              <a:t>：</a:t>
            </a:r>
            <a:r>
              <a:rPr lang="en-US" altLang="ja-JP" sz="1200" b="1" dirty="0"/>
              <a:t>	</a:t>
            </a:r>
            <a:r>
              <a:rPr lang="ja-JP" altLang="en-US" sz="1200" dirty="0"/>
              <a:t>包装</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新薬の場合：</a:t>
            </a:r>
            <a:r>
              <a:rPr lang="en-US" altLang="ja-JP" sz="1200" b="1" dirty="0"/>
              <a:t>A</a:t>
            </a:r>
            <a:r>
              <a:rPr lang="ja-JP" altLang="en-US" sz="1200" b="1" dirty="0" err="1"/>
              <a:t>、</a:t>
            </a:r>
            <a:r>
              <a:rPr lang="en-US" altLang="ja-JP" sz="1200" b="1" dirty="0"/>
              <a:t>B</a:t>
            </a:r>
            <a:r>
              <a:rPr lang="ja-JP" altLang="en-US" sz="1200" b="1" dirty="0" err="1"/>
              <a:t>、</a:t>
            </a:r>
            <a:r>
              <a:rPr lang="en-US" altLang="ja-JP" sz="1200" b="1" dirty="0"/>
              <a:t>C</a:t>
            </a:r>
            <a:r>
              <a:rPr lang="ja-JP" altLang="en-US" sz="1200" b="1" dirty="0" err="1"/>
              <a:t>、</a:t>
            </a:r>
            <a:r>
              <a:rPr lang="en-US" altLang="ja-JP" sz="1200" b="1" dirty="0"/>
              <a:t>D</a:t>
            </a:r>
            <a:r>
              <a:rPr lang="ja-JP" altLang="en-US" sz="1200" b="1" dirty="0" err="1"/>
              <a:t>、</a:t>
            </a:r>
            <a:r>
              <a:rPr lang="en-US" altLang="ja-JP" sz="1200" b="1" dirty="0"/>
              <a:t>E </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後発医薬品（</a:t>
            </a:r>
            <a:r>
              <a:rPr lang="en-US" altLang="ja-JP" sz="1200" b="1" dirty="0"/>
              <a:t>Copy Drug</a:t>
            </a:r>
            <a:r>
              <a:rPr lang="ja-JP" altLang="en-US" sz="1200" b="1" dirty="0"/>
              <a:t>）及び生物製剤（</a:t>
            </a:r>
            <a:r>
              <a:rPr lang="en-US" altLang="ja-JP" sz="1200" b="1" dirty="0"/>
              <a:t>Biological Product</a:t>
            </a:r>
            <a:r>
              <a:rPr lang="ja-JP" altLang="en-US" sz="1200" b="1" dirty="0"/>
              <a:t>）： </a:t>
            </a:r>
            <a:r>
              <a:rPr lang="en-US" altLang="ja-JP" sz="1200" b="1" dirty="0"/>
              <a:t>A</a:t>
            </a:r>
            <a:r>
              <a:rPr lang="ja-JP" altLang="en-US" sz="1200" b="1" dirty="0" err="1"/>
              <a:t>、</a:t>
            </a:r>
            <a:r>
              <a:rPr lang="en-US" altLang="ja-JP" sz="1200" b="1" dirty="0"/>
              <a:t>B</a:t>
            </a:r>
            <a:r>
              <a:rPr lang="ja-JP" altLang="en-US" sz="1200" b="1" dirty="0" err="1"/>
              <a:t>、</a:t>
            </a:r>
            <a:r>
              <a:rPr lang="en-US" altLang="ja-JP" sz="1200" b="1" dirty="0"/>
              <a:t>C</a:t>
            </a:r>
            <a:r>
              <a:rPr lang="ja-JP" altLang="en-US" sz="1200" b="1" dirty="0" err="1"/>
              <a:t>、</a:t>
            </a:r>
            <a:r>
              <a:rPr lang="en-US" altLang="ja-JP" sz="1200" b="1" dirty="0"/>
              <a:t>E </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変更の場合：</a:t>
            </a:r>
            <a:endParaRPr lang="en-US" altLang="ja-JP" sz="1200" b="1" dirty="0"/>
          </a:p>
          <a:p>
            <a:pPr marL="466725" lvl="2" indent="-104775" fontAlgn="ctr">
              <a:lnSpc>
                <a:spcPct val="110000"/>
              </a:lnSpc>
              <a:spcBef>
                <a:spcPts val="400"/>
              </a:spcBef>
              <a:buClr>
                <a:srgbClr val="868686"/>
              </a:buClr>
              <a:buSzPct val="80000"/>
              <a:buFont typeface="Wingdings" panose="05000000000000000000" pitchFamily="2" charset="2"/>
              <a:buChar char="l"/>
            </a:pPr>
            <a:r>
              <a:rPr lang="ja-JP" altLang="en-US" sz="1000" dirty="0"/>
              <a:t>包装の追加・変更：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包装タイプの変更： </a:t>
            </a:r>
            <a:r>
              <a:rPr lang="en-US" altLang="ja-JP" sz="900" dirty="0"/>
              <a:t>A</a:t>
            </a:r>
            <a:r>
              <a:rPr lang="ja-JP" altLang="en-US" sz="900" dirty="0" err="1"/>
              <a:t>、</a:t>
            </a:r>
            <a:r>
              <a:rPr lang="en-US" altLang="ja-JP" sz="900" dirty="0"/>
              <a:t> C</a:t>
            </a:r>
            <a:r>
              <a:rPr lang="ja-JP" altLang="en-US" sz="900" dirty="0" err="1"/>
              <a:t>、</a:t>
            </a:r>
            <a:r>
              <a:rPr lang="en-US" altLang="ja-JP" sz="900" dirty="0"/>
              <a:t> E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包装サイズの変更：</a:t>
            </a:r>
            <a:r>
              <a:rPr lang="en-US" altLang="ja-JP" sz="900" dirty="0"/>
              <a:t>A</a:t>
            </a:r>
            <a:r>
              <a:rPr lang="ja-JP" altLang="en-US" sz="900" dirty="0" err="1"/>
              <a:t>、</a:t>
            </a:r>
            <a:r>
              <a:rPr lang="en-US" altLang="ja-JP" sz="900" dirty="0"/>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包装デザイン・ロゴの変更： </a:t>
            </a:r>
            <a:r>
              <a:rPr lang="en-US" altLang="ja-JP" sz="1000" dirty="0"/>
              <a:t>A</a:t>
            </a:r>
            <a:r>
              <a:rPr lang="ja-JP" altLang="en-US" sz="1000" dirty="0" err="1"/>
              <a:t>、</a:t>
            </a:r>
            <a:r>
              <a:rPr lang="en-US" altLang="ja-JP" sz="1000" dirty="0"/>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製品情報の変更（臨床面の変更がない場合）：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期限切れの販売許可番号： </a:t>
            </a:r>
            <a:r>
              <a:rPr lang="en-US" altLang="ja-JP" sz="900" dirty="0"/>
              <a:t>A</a:t>
            </a:r>
            <a:r>
              <a:rPr lang="ja-JP" altLang="en-US" sz="900" dirty="0" err="1"/>
              <a:t>、</a:t>
            </a:r>
            <a:r>
              <a:rPr lang="en-US" altLang="ja-JP" sz="900" dirty="0"/>
              <a:t> B</a:t>
            </a:r>
            <a:r>
              <a:rPr lang="ja-JP" altLang="en-US" sz="900" dirty="0" err="1"/>
              <a:t>、</a:t>
            </a:r>
            <a:r>
              <a:rPr lang="en-US" altLang="ja-JP" sz="900" dirty="0"/>
              <a:t> C</a:t>
            </a:r>
            <a:r>
              <a:rPr lang="ja-JP" altLang="en-US" sz="900" dirty="0" err="1"/>
              <a:t>、</a:t>
            </a:r>
            <a:r>
              <a:rPr lang="en-US" altLang="ja-JP" sz="900" dirty="0"/>
              <a:t> E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期限内の販売許可番号： </a:t>
            </a:r>
            <a:r>
              <a:rPr lang="en-US" altLang="ja-JP" sz="900" dirty="0"/>
              <a:t>A</a:t>
            </a:r>
            <a:r>
              <a:rPr lang="ja-JP" altLang="en-US" sz="900" dirty="0" err="1"/>
              <a:t>、</a:t>
            </a:r>
            <a:r>
              <a:rPr lang="en-US" altLang="ja-JP" sz="900" dirty="0"/>
              <a:t> B</a:t>
            </a:r>
            <a:r>
              <a:rPr lang="ja-JP" altLang="en-US" sz="900" dirty="0"/>
              <a:t>（変更のあったもの）、</a:t>
            </a:r>
            <a:r>
              <a:rPr lang="en-US" altLang="ja-JP" sz="900" dirty="0"/>
              <a:t> E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国内製品から輸入製品に変更、又はその逆： </a:t>
            </a:r>
            <a:r>
              <a:rPr lang="en-US" altLang="ja-JP" sz="900" dirty="0"/>
              <a:t>A</a:t>
            </a:r>
            <a:r>
              <a:rPr lang="ja-JP" altLang="en-US" sz="900" dirty="0" err="1"/>
              <a:t>、</a:t>
            </a:r>
            <a:r>
              <a:rPr lang="en-US" altLang="ja-JP" sz="900" dirty="0"/>
              <a:t> B</a:t>
            </a:r>
            <a:r>
              <a:rPr lang="ja-JP" altLang="en-US" sz="900" dirty="0" err="1"/>
              <a:t>、</a:t>
            </a:r>
            <a:r>
              <a:rPr lang="en-US" altLang="ja-JP" sz="900" dirty="0"/>
              <a:t> C</a:t>
            </a:r>
            <a:r>
              <a:rPr lang="ja-JP" altLang="en-US" sz="900" dirty="0" err="1"/>
              <a:t>、</a:t>
            </a:r>
            <a:r>
              <a:rPr lang="en-US" altLang="ja-JP" sz="900" dirty="0"/>
              <a:t> E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製造業者変更：</a:t>
            </a:r>
            <a:r>
              <a:rPr lang="en-US" altLang="ja-JP" sz="900" dirty="0"/>
              <a:t>A</a:t>
            </a:r>
            <a:r>
              <a:rPr lang="ja-JP" altLang="en-US" sz="900" dirty="0" err="1"/>
              <a:t>、</a:t>
            </a:r>
            <a:r>
              <a:rPr lang="en-US" altLang="ja-JP" sz="900" dirty="0"/>
              <a:t> B</a:t>
            </a:r>
            <a:r>
              <a:rPr lang="ja-JP" altLang="en-US" sz="900" dirty="0" err="1"/>
              <a:t>、</a:t>
            </a:r>
            <a:r>
              <a:rPr lang="en-US" altLang="ja-JP" sz="900" dirty="0"/>
              <a:t> C</a:t>
            </a:r>
            <a:r>
              <a:rPr lang="ja-JP" altLang="en-US" sz="900" dirty="0" err="1"/>
              <a:t>、</a:t>
            </a:r>
            <a:r>
              <a:rPr lang="en-US" altLang="ja-JP" sz="900" dirty="0"/>
              <a:t> E</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製造業者名又は認可組織の変更：</a:t>
            </a:r>
            <a:r>
              <a:rPr lang="en-US" altLang="ja-JP" sz="1000" dirty="0"/>
              <a:t>A</a:t>
            </a:r>
            <a:r>
              <a:rPr lang="ja-JP" altLang="en-US" sz="1000" dirty="0" err="1"/>
              <a:t>、</a:t>
            </a:r>
            <a:r>
              <a:rPr lang="en-US" altLang="ja-JP" sz="1000" dirty="0"/>
              <a:t> E</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輸入業者の変更： </a:t>
            </a:r>
            <a:r>
              <a:rPr lang="en-US" altLang="ja-JP" sz="1000" dirty="0"/>
              <a:t>A</a:t>
            </a:r>
            <a:r>
              <a:rPr lang="ja-JP" altLang="en-US" sz="1000" dirty="0" err="1"/>
              <a:t>、</a:t>
            </a:r>
            <a:r>
              <a:rPr lang="en-US" altLang="ja-JP" sz="1000" dirty="0"/>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医薬品カテゴリーの変更： </a:t>
            </a:r>
            <a:r>
              <a:rPr lang="en-US" altLang="ja-JP" sz="1000" dirty="0"/>
              <a:t>A</a:t>
            </a:r>
            <a:r>
              <a:rPr lang="ja-JP" altLang="en-US" sz="1000" dirty="0" err="1"/>
              <a:t>、</a:t>
            </a:r>
            <a:r>
              <a:rPr lang="en-US" altLang="ja-JP" sz="1000" dirty="0"/>
              <a:t> B</a:t>
            </a:r>
            <a:r>
              <a:rPr lang="ja-JP" altLang="en-US" sz="1000" dirty="0" err="1"/>
              <a:t>、</a:t>
            </a:r>
            <a:r>
              <a:rPr lang="en-US" altLang="ja-JP" sz="1000" dirty="0"/>
              <a:t> C</a:t>
            </a:r>
            <a:r>
              <a:rPr lang="ja-JP" altLang="en-US" sz="1000" dirty="0" err="1"/>
              <a:t>、</a:t>
            </a:r>
            <a:r>
              <a:rPr lang="en-US" altLang="ja-JP" sz="1000" dirty="0"/>
              <a:t> E</a:t>
            </a:r>
            <a:r>
              <a:rPr lang="ja-JP" altLang="en-US" sz="1000" dirty="0" err="1"/>
              <a:t>、</a:t>
            </a:r>
            <a:r>
              <a:rPr lang="en-US" altLang="ja-JP" sz="1000" dirty="0"/>
              <a:t> </a:t>
            </a:r>
            <a:r>
              <a:rPr lang="ja-JP" altLang="en-US" sz="1000" dirty="0"/>
              <a:t>説明資料</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構造式の変更：</a:t>
            </a:r>
            <a:r>
              <a:rPr lang="en-US" altLang="ja-JP" sz="1000" dirty="0"/>
              <a:t>A</a:t>
            </a:r>
            <a:r>
              <a:rPr lang="ja-JP" altLang="en-US" sz="1000" dirty="0" err="1"/>
              <a:t>、</a:t>
            </a:r>
            <a:r>
              <a:rPr lang="en-US" altLang="ja-JP" sz="1000" dirty="0"/>
              <a:t> B</a:t>
            </a:r>
            <a:r>
              <a:rPr lang="ja-JP" altLang="en-US" sz="1000" dirty="0" err="1"/>
              <a:t>、</a:t>
            </a:r>
            <a:r>
              <a:rPr lang="en-US" altLang="ja-JP" sz="1000" dirty="0"/>
              <a:t> C</a:t>
            </a:r>
            <a:r>
              <a:rPr lang="ja-JP" altLang="en-US" sz="1000" dirty="0" err="1"/>
              <a:t>、</a:t>
            </a:r>
            <a:r>
              <a:rPr lang="en-US" altLang="ja-JP" sz="1000" dirty="0"/>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形状の変更（新型形状の場合を除く）： </a:t>
            </a:r>
            <a:r>
              <a:rPr lang="en-US" altLang="ja-JP" sz="1000" dirty="0"/>
              <a:t>A</a:t>
            </a:r>
            <a:r>
              <a:rPr lang="ja-JP" altLang="en-US" sz="1000" dirty="0" err="1"/>
              <a:t>、</a:t>
            </a:r>
            <a:r>
              <a:rPr lang="en-US" altLang="ja-JP" sz="1000" dirty="0"/>
              <a:t>B</a:t>
            </a:r>
            <a:r>
              <a:rPr lang="ja-JP" altLang="en-US" sz="1000" dirty="0" err="1"/>
              <a:t>、</a:t>
            </a:r>
            <a:r>
              <a:rPr lang="en-US" altLang="ja-JP" sz="1000" dirty="0"/>
              <a:t>C</a:t>
            </a:r>
            <a:r>
              <a:rPr lang="ja-JP" altLang="en-US" sz="1000" dirty="0" err="1"/>
              <a:t>、</a:t>
            </a:r>
            <a:r>
              <a:rPr lang="en-US" altLang="ja-JP" sz="1000" dirty="0"/>
              <a:t>E</a:t>
            </a:r>
          </a:p>
        </p:txBody>
      </p:sp>
      <p:grpSp>
        <p:nvGrpSpPr>
          <p:cNvPr id="29" name="グループ化 28"/>
          <p:cNvGrpSpPr/>
          <p:nvPr/>
        </p:nvGrpSpPr>
        <p:grpSpPr>
          <a:xfrm>
            <a:off x="5169024" y="1124744"/>
            <a:ext cx="4320480" cy="288032"/>
            <a:chOff x="4803500" y="2113806"/>
            <a:chExt cx="5626916" cy="288032"/>
          </a:xfrm>
        </p:grpSpPr>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価格規制</a:t>
              </a:r>
            </a:p>
          </p:txBody>
        </p:sp>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5169024" y="1484784"/>
            <a:ext cx="4320480" cy="1800200"/>
          </a:xfrm>
          <a:prstGeom prst="roundRect">
            <a:avLst>
              <a:gd name="adj" fmla="val 4181"/>
            </a:avLst>
          </a:prstGeom>
          <a:solidFill>
            <a:srgbClr val="DDE6F3"/>
          </a:solidFill>
        </p:spPr>
        <p:txBody>
          <a:bodyPr wrap="square" lIns="108000" tIns="72000" rIns="108000" rtlCol="0">
            <a:noAutofit/>
          </a:bodyPr>
          <a:lstStyle/>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dirty="0"/>
              <a:t>後発医薬品の価格は国によって規制されている。</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dirty="0"/>
              <a:t>必須医薬品リストに掲載されている医薬品については、小売マージンが最大</a:t>
            </a:r>
            <a:r>
              <a:rPr lang="en-US" altLang="ja-JP" sz="1200" dirty="0"/>
              <a:t>50</a:t>
            </a:r>
            <a:r>
              <a:rPr lang="ja-JP" altLang="en-US" sz="1200" dirty="0"/>
              <a:t>％に規制されている。</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dirty="0"/>
              <a:t>また、特別の品質が保証された後発医薬品（</a:t>
            </a:r>
            <a:r>
              <a:rPr lang="en-US" altLang="ja-JP" sz="1200" dirty="0"/>
              <a:t>OGB generics</a:t>
            </a:r>
            <a:r>
              <a:rPr lang="ja-JP" altLang="en-US" sz="1200" dirty="0"/>
              <a:t>と呼ばれる）も小売価格が規制されている。</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dirty="0"/>
              <a:t>承認医薬品のリストは</a:t>
            </a:r>
            <a:r>
              <a:rPr lang="en-US" altLang="ja-JP" sz="1200" dirty="0"/>
              <a:t>NA-DFC</a:t>
            </a:r>
            <a:r>
              <a:rPr lang="ja-JP" altLang="en-US" sz="1200" dirty="0"/>
              <a:t>ウェブサイト上で確認できる（インドネシア語のみ）。</a:t>
            </a:r>
          </a:p>
        </p:txBody>
      </p:sp>
    </p:spTree>
    <p:extLst>
      <p:ext uri="{BB962C8B-B14F-4D97-AF65-F5344CB8AC3E}">
        <p14:creationId xmlns:p14="http://schemas.microsoft.com/office/powerpoint/2010/main" val="3445141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以下を踏まえて、国家医薬品食品監督庁（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NA-DFC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）から承認された場合、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営業日以内に認可と医薬品輸入ライセンスが発行される。</a:t>
            </a:r>
          </a:p>
        </p:txBody>
      </p:sp>
      <p:sp>
        <p:nvSpPr>
          <p:cNvPr id="5" name="テキスト ボックス 4"/>
          <p:cNvSpPr txBox="1"/>
          <p:nvPr/>
        </p:nvSpPr>
        <p:spPr>
          <a:xfrm>
            <a:off x="1496616" y="1844824"/>
            <a:ext cx="6912768" cy="1008112"/>
          </a:xfrm>
          <a:prstGeom prst="roundRect">
            <a:avLst>
              <a:gd name="adj" fmla="val 10660"/>
            </a:avLst>
          </a:prstGeom>
          <a:solidFill>
            <a:srgbClr val="DDE6F3"/>
          </a:solidFill>
        </p:spPr>
        <p:txBody>
          <a:bodyPr wrap="square" lIns="144000" tIns="108000" rIns="72000" rtlCol="0">
            <a:noAutofit/>
          </a:bodyPr>
          <a:lstStyle/>
          <a:p>
            <a:pPr algn="just">
              <a:lnSpc>
                <a:spcPct val="113000"/>
              </a:lnSpc>
              <a:spcAft>
                <a:spcPts val="400"/>
              </a:spcAft>
            </a:pPr>
            <a:r>
              <a:rPr lang="ja-JP" altLang="en-US" sz="1400" dirty="0"/>
              <a:t>すべての関係者は、</a:t>
            </a:r>
            <a:r>
              <a:rPr lang="ja-JP" altLang="en-US" sz="1400" b="1" dirty="0"/>
              <a:t>医薬品の臨床試験の実施の基準（</a:t>
            </a:r>
            <a:r>
              <a:rPr lang="en-US" altLang="ja-JP" sz="1400" b="1" dirty="0"/>
              <a:t>Good Clinical Practice</a:t>
            </a:r>
            <a:r>
              <a:rPr lang="ja-JP" altLang="en-US" sz="1400" b="1" dirty="0"/>
              <a:t>：</a:t>
            </a:r>
            <a:r>
              <a:rPr lang="en-US" altLang="ja-JP" sz="1400" b="1" dirty="0"/>
              <a:t>GCP</a:t>
            </a:r>
            <a:r>
              <a:rPr lang="ja-JP" altLang="en-US" sz="1400" b="1" dirty="0"/>
              <a:t>）</a:t>
            </a:r>
            <a:r>
              <a:rPr lang="ja-JP" altLang="en-US" sz="1400" dirty="0"/>
              <a:t>を順守しなければならない。また臨床試験の実施前に、関係機関・監督庁の承認を得なければならない。</a:t>
            </a:r>
            <a:endParaRPr lang="en-US" altLang="ja-JP" sz="1400" dirty="0"/>
          </a:p>
        </p:txBody>
      </p:sp>
      <p:sp>
        <p:nvSpPr>
          <p:cNvPr id="6" name="テキスト ボックス 5"/>
          <p:cNvSpPr txBox="1"/>
          <p:nvPr/>
        </p:nvSpPr>
        <p:spPr>
          <a:xfrm>
            <a:off x="1496616" y="3068960"/>
            <a:ext cx="6912768" cy="2376264"/>
          </a:xfrm>
          <a:prstGeom prst="roundRect">
            <a:avLst>
              <a:gd name="adj" fmla="val 2414"/>
            </a:avLst>
          </a:prstGeom>
          <a:solidFill>
            <a:srgbClr val="DDE6F3"/>
          </a:solidFill>
        </p:spPr>
        <p:txBody>
          <a:bodyPr wrap="square" lIns="144000" tIns="108000" rIns="72000" rtlCol="0">
            <a:noAutofit/>
          </a:bodyPr>
          <a:lstStyle/>
          <a:p>
            <a:pPr algn="just">
              <a:lnSpc>
                <a:spcPct val="113000"/>
              </a:lnSpc>
              <a:spcAft>
                <a:spcPts val="400"/>
              </a:spcAft>
            </a:pPr>
            <a:r>
              <a:rPr lang="ja-JP" altLang="en-US" sz="1400" dirty="0"/>
              <a:t>臨床試験の出資者は、以下の書類を、</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国家医薬品食品監督庁（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NA-DFC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t>に提出しなければならない。</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dirty="0"/>
              <a:t>申請書（</a:t>
            </a:r>
            <a:r>
              <a:rPr lang="en-US" altLang="ja-JP" sz="1400" dirty="0"/>
              <a:t>form UK-1</a:t>
            </a:r>
            <a:r>
              <a:rPr lang="ja-JP" altLang="en-US" sz="1400" dirty="0"/>
              <a:t>）</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dirty="0"/>
              <a:t>調査テーマに関する研究プロトコル（</a:t>
            </a:r>
            <a:r>
              <a:rPr lang="en-US" altLang="ja-JP" sz="1400" dirty="0"/>
              <a:t>Research Protocol</a:t>
            </a:r>
            <a:r>
              <a:rPr lang="ja-JP" altLang="en-US" sz="1400" dirty="0"/>
              <a:t>）と書面情報</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dirty="0"/>
              <a:t>倫理委員会（</a:t>
            </a:r>
            <a:r>
              <a:rPr lang="en-US" altLang="ja-JP" sz="1400" dirty="0"/>
              <a:t>Ethics Committee</a:t>
            </a:r>
            <a:r>
              <a:rPr lang="ja-JP" altLang="en-US" sz="1400" dirty="0"/>
              <a:t>）と科学委員会（</a:t>
            </a:r>
            <a:r>
              <a:rPr lang="en-US" altLang="ja-JP" sz="1400" dirty="0"/>
              <a:t>Scientific Committee</a:t>
            </a:r>
            <a:r>
              <a:rPr lang="ja-JP" altLang="en-US" sz="1400" dirty="0"/>
              <a:t>）からの認可</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dirty="0"/>
              <a:t>臨床研究者のブローシャー</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dirty="0"/>
              <a:t>臨床試験に必要な医薬品の量</a:t>
            </a:r>
          </a:p>
        </p:txBody>
      </p:sp>
      <p:sp>
        <p:nvSpPr>
          <p:cNvPr id="7" name="テキスト ボックス 6"/>
          <p:cNvSpPr txBox="1"/>
          <p:nvPr/>
        </p:nvSpPr>
        <p:spPr>
          <a:xfrm>
            <a:off x="200472" y="6525344"/>
            <a:ext cx="849694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err="1" bmk=""/>
              <a:t>Rianto</a:t>
            </a:r>
            <a:r>
              <a:rPr kumimoji="0" lang="en-US" altLang="ja-JP" sz="800" dirty="0" bmk=""/>
              <a:t> </a:t>
            </a:r>
            <a:r>
              <a:rPr kumimoji="0" lang="en-US" altLang="ja-JP" sz="800" dirty="0" err="1" bmk=""/>
              <a:t>Setiabudy</a:t>
            </a:r>
            <a:r>
              <a:rPr kumimoji="0" lang="en-US" altLang="ja-JP" sz="800" dirty="0" bmk=""/>
              <a:t> </a:t>
            </a:r>
            <a:r>
              <a:rPr kumimoji="0" lang="ja-JP" altLang="en-US" sz="800" dirty="0" bmk=""/>
              <a:t>「</a:t>
            </a:r>
            <a:r>
              <a:rPr kumimoji="0" lang="en-US" altLang="ja-JP" sz="800" dirty="0" bmk=""/>
              <a:t>Clinical Research in Academia - A viewpoint from Indonesia</a:t>
            </a:r>
            <a:r>
              <a:rPr kumimoji="0" lang="ja-JP" altLang="en-US" sz="800" dirty="0" bmk=""/>
              <a:t>」（</a:t>
            </a:r>
            <a:r>
              <a:rPr kumimoji="0" lang="en-US" altLang="ja-JP" sz="800" dirty="0" bmk=""/>
              <a:t>2009</a:t>
            </a:r>
            <a:r>
              <a:rPr kumimoji="0" lang="ja-JP" altLang="en-US" sz="800" dirty="0" bmk=""/>
              <a:t>）</a:t>
            </a:r>
          </a:p>
        </p:txBody>
      </p:sp>
    </p:spTree>
    <p:extLst>
      <p:ext uri="{BB962C8B-B14F-4D97-AF65-F5344CB8AC3E}">
        <p14:creationId xmlns:p14="http://schemas.microsoft.com/office/powerpoint/2010/main" val="3011347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下矢印 28"/>
          <p:cNvSpPr/>
          <p:nvPr/>
        </p:nvSpPr>
        <p:spPr>
          <a:xfrm>
            <a:off x="6177136" y="2852936"/>
            <a:ext cx="360040" cy="432048"/>
          </a:xfrm>
          <a:prstGeom prst="downArrow">
            <a:avLst>
              <a:gd name="adj1" fmla="val 50000"/>
              <a:gd name="adj2" fmla="val 26190"/>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インドネシア／医療関連／制度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7" name="テキスト ボックス 6"/>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医師免許取得のためには、大学医学部（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年制）を卒業したのちに、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年間のインターンシップを修了しなければならない。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看護師については、国家試験等はない。高卒後の職業教育課程（ディプロマ）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年、または学士以上の修了者に、看護師認定（保健省認定資格）が与えられる。</a:t>
            </a:r>
          </a:p>
        </p:txBody>
      </p:sp>
      <p:grpSp>
        <p:nvGrpSpPr>
          <p:cNvPr id="8" name="グループ化 7"/>
          <p:cNvGrpSpPr/>
          <p:nvPr/>
        </p:nvGrpSpPr>
        <p:grpSpPr>
          <a:xfrm>
            <a:off x="416496" y="1988840"/>
            <a:ext cx="4320480" cy="288032"/>
            <a:chOff x="4803500" y="2113806"/>
            <a:chExt cx="5626916" cy="288032"/>
          </a:xfrm>
        </p:grpSpPr>
        <p:sp>
          <p:nvSpPr>
            <p:cNvPr id="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医師免許取得のために</a:t>
              </a:r>
            </a:p>
          </p:txBody>
        </p:sp>
        <p:cxnSp>
          <p:nvCxnSpPr>
            <p:cNvPr id="10" name="直線コネクタ 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416496" y="2348880"/>
            <a:ext cx="4320480" cy="2160240"/>
          </a:xfrm>
          <a:prstGeom prst="roundRect">
            <a:avLst>
              <a:gd name="adj" fmla="val 2357"/>
            </a:avLst>
          </a:prstGeom>
          <a:solidFill>
            <a:srgbClr val="DDE6F3"/>
          </a:solidFill>
        </p:spPr>
        <p:txBody>
          <a:bodyPr wrap="square" lIns="108000" tIns="72000" rIns="108000" rtlCol="0">
            <a:noAutofit/>
          </a:bodyPr>
          <a:lstStyle/>
          <a:p>
            <a:pPr marL="0" lvl="1" algn="just" fontAlgn="ctr" hangingPunct="0">
              <a:lnSpc>
                <a:spcPct val="113000"/>
              </a:lnSpc>
              <a:spcAft>
                <a:spcPts val="400"/>
              </a:spcAft>
            </a:pPr>
            <a:r>
              <a:rPr lang="ja-JP" altLang="en-US"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インターンシップ修了後、医学評議会（</a:t>
            </a:r>
            <a:r>
              <a:rPr lang="en-US" altLang="ja-JP" sz="1100" spc="-1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Konsil</a:t>
            </a:r>
            <a:r>
              <a:rPr lang="en-US" altLang="ja-JP"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100" spc="-1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Kedokteran</a:t>
            </a:r>
            <a:r>
              <a:rPr lang="en-US" altLang="ja-JP"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Indonesia</a:t>
            </a:r>
            <a:r>
              <a:rPr lang="ja-JP" altLang="en-US"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KKI</a:t>
            </a:r>
            <a:r>
              <a:rPr lang="ja-JP" altLang="en-US"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）への医師登録を経て、保健省（地方自治体保健局）に申請し、医師免許を取得することができる。また、すべての医師は、事実上インドネシア医師会（</a:t>
            </a:r>
            <a:r>
              <a:rPr lang="en-US" altLang="ja-JP" sz="1100" kern="100" spc="-10" dirty="0" err="1">
                <a:latin typeface="Arial" panose="020B0604020202020204" pitchFamily="34" charset="0"/>
                <a:ea typeface="ＭＳ Ｐゴシック" panose="020B0600070205080204" pitchFamily="50" charset="-128"/>
                <a:cs typeface="Arial" panose="020B0604020202020204" pitchFamily="34" charset="0"/>
              </a:rPr>
              <a:t>Ikatan</a:t>
            </a:r>
            <a:r>
              <a:rPr lang="en-US" altLang="ja-JP" sz="1100" kern="100" spc="-1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kern="100" spc="-10" dirty="0" err="1">
                <a:latin typeface="Arial" panose="020B0604020202020204" pitchFamily="34" charset="0"/>
                <a:ea typeface="ＭＳ Ｐゴシック" panose="020B0600070205080204" pitchFamily="50" charset="-128"/>
                <a:cs typeface="Arial" panose="020B0604020202020204" pitchFamily="34" charset="0"/>
              </a:rPr>
              <a:t>Dokter</a:t>
            </a:r>
            <a:r>
              <a:rPr lang="en-US" altLang="ja-JP" sz="1100" kern="100" spc="-10" dirty="0">
                <a:latin typeface="Arial" panose="020B0604020202020204" pitchFamily="34" charset="0"/>
                <a:ea typeface="ＭＳ Ｐゴシック" panose="020B0600070205080204" pitchFamily="50" charset="-128"/>
                <a:cs typeface="Arial" panose="020B0604020202020204" pitchFamily="34" charset="0"/>
              </a:rPr>
              <a:t> Indonesia</a:t>
            </a:r>
            <a:r>
              <a:rPr lang="ja-JP" altLang="en-US" sz="1100" kern="100" spc="-1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spc="-10" dirty="0">
                <a:latin typeface="Arial" panose="020B0604020202020204" pitchFamily="34" charset="0"/>
                <a:ea typeface="ＭＳ Ｐゴシック" panose="020B0600070205080204" pitchFamily="50" charset="-128"/>
                <a:cs typeface="Arial" panose="020B0604020202020204" pitchFamily="34" charset="0"/>
              </a:rPr>
              <a:t>IDI</a:t>
            </a:r>
            <a:r>
              <a:rPr lang="ja-JP" altLang="en-US"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）に登録する。</a:t>
            </a:r>
            <a:endParaRPr lang="en-US" altLang="ja-JP"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68288" lvl="2" indent="-133350" algn="just" fontAlgn="ctr" hangingPunct="0">
              <a:lnSpc>
                <a:spcPct val="113000"/>
              </a:lnSpc>
              <a:spcAft>
                <a:spcPts val="400"/>
              </a:spcAft>
              <a:buClr>
                <a:srgbClr val="868686"/>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医学評議会は、</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Medical Practice Act 2004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」の制定を受けて設立された。</a:t>
            </a:r>
          </a:p>
          <a:p>
            <a:pPr marL="268288" lvl="2" indent="-133350" algn="just" fontAlgn="ctr" hangingPunct="0">
              <a:lnSpc>
                <a:spcPct val="113000"/>
              </a:lnSpc>
              <a:spcAft>
                <a:spcPts val="400"/>
              </a:spcAft>
              <a:buClr>
                <a:srgbClr val="868686"/>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医学評議会は、医学生が達成するべき能力水準と医学部が従うべき教育基準の認可などを行う。</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fontAlgn="ctr" hangingPunct="0">
              <a:lnSpc>
                <a:spcPct val="113000"/>
              </a:lnSpc>
              <a:spcAft>
                <a:spcPts val="400"/>
              </a:spcAft>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医師登録は</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年ごとの更新が必要であり、更新にはセミナーや研修などを受講する必要がある。</a:t>
            </a:r>
          </a:p>
          <a:p>
            <a:pPr marL="268288" lvl="2" indent="-133350" algn="just" fontAlgn="ctr" hangingPunct="0">
              <a:lnSpc>
                <a:spcPct val="113000"/>
              </a:lnSpc>
              <a:spcAft>
                <a:spcPts val="400"/>
              </a:spcAft>
              <a:buClr>
                <a:srgbClr val="868686"/>
              </a:buClr>
              <a:buSzPct val="80000"/>
              <a:buFont typeface="Wingdings" panose="05000000000000000000" pitchFamily="2" charset="2"/>
              <a:buChar char="l"/>
            </a:pPr>
            <a:endPar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429576" y="4653136"/>
            <a:ext cx="4320480" cy="612000"/>
          </a:xfrm>
          <a:prstGeom prst="roundRect">
            <a:avLst>
              <a:gd name="adj" fmla="val 7899"/>
            </a:avLst>
          </a:prstGeom>
          <a:solidFill>
            <a:srgbClr val="DDE6F3"/>
          </a:solidFill>
        </p:spPr>
        <p:txBody>
          <a:bodyPr wrap="square" lIns="108000" tIns="72000" rIns="108000" rtlCol="0">
            <a:noAutofit/>
          </a:bodyPr>
          <a:lstStyle/>
          <a:p>
            <a:pPr marL="0" lvl="1" algn="just" fontAlgn="ctr" hangingPunct="0">
              <a:lnSpc>
                <a:spcPct val="113000"/>
              </a:lnSpc>
              <a:spcAft>
                <a:spcPts val="200"/>
              </a:spcAft>
            </a:pPr>
            <a:r>
              <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2007</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fontAlgn="ctr" hangingPunct="0">
              <a:lnSpc>
                <a:spcPct val="113000"/>
              </a:lnSpc>
              <a:spcAft>
                <a:spcPts val="400"/>
              </a:spcAft>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インターンシップの代わりに能力試験が実施されていた。</a:t>
            </a:r>
          </a:p>
        </p:txBody>
      </p:sp>
      <p:sp>
        <p:nvSpPr>
          <p:cNvPr id="14" name="テキスト ボックス 13"/>
          <p:cNvSpPr txBox="1"/>
          <p:nvPr/>
        </p:nvSpPr>
        <p:spPr>
          <a:xfrm>
            <a:off x="429576" y="5409328"/>
            <a:ext cx="4320480" cy="972000"/>
          </a:xfrm>
          <a:prstGeom prst="roundRect">
            <a:avLst>
              <a:gd name="adj" fmla="val 6355"/>
            </a:avLst>
          </a:prstGeom>
          <a:solidFill>
            <a:srgbClr val="DDE6F3"/>
          </a:solidFill>
        </p:spPr>
        <p:txBody>
          <a:bodyPr wrap="square" lIns="108000" tIns="72000" rIns="108000" rtlCol="0">
            <a:noAutofit/>
          </a:bodyPr>
          <a:lstStyle/>
          <a:p>
            <a:pPr marL="0" lvl="1" algn="just" fontAlgn="ctr" hangingPunct="0">
              <a:lnSpc>
                <a:spcPct val="113000"/>
              </a:lnSpc>
              <a:spcAft>
                <a:spcPts val="200"/>
              </a:spcAft>
            </a:pPr>
            <a:r>
              <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2006</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年以前</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fontAlgn="ctr" hangingPunct="0">
              <a:lnSpc>
                <a:spcPct val="113000"/>
              </a:lnSpc>
              <a:spcAft>
                <a:spcPts val="400"/>
              </a:spcAft>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卒業後</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年は保健省指定病院で勤務することを義務化した制度（</a:t>
            </a:r>
            <a:r>
              <a:rPr lang="en-US" altLang="ja-JP" sz="11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Pegawai</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Tidak</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Tetap</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PTT</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）が導入されており、この</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PTT</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が医師免許取得の条件となっていた。</a:t>
            </a:r>
          </a:p>
        </p:txBody>
      </p:sp>
      <p:grpSp>
        <p:nvGrpSpPr>
          <p:cNvPr id="15" name="グループ化 14"/>
          <p:cNvGrpSpPr/>
          <p:nvPr/>
        </p:nvGrpSpPr>
        <p:grpSpPr>
          <a:xfrm>
            <a:off x="5169024" y="1988840"/>
            <a:ext cx="4320480" cy="288032"/>
            <a:chOff x="4803500" y="2113806"/>
            <a:chExt cx="5626916" cy="288032"/>
          </a:xfrm>
        </p:grpSpPr>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インドネシアにおける医師免許取得の流れ</a:t>
              </a:r>
            </a:p>
          </p:txBody>
        </p:sp>
        <p:cxnSp>
          <p:nvCxnSpPr>
            <p:cNvPr id="17" name="直線コネクタ 1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角丸四角形 18"/>
          <p:cNvSpPr/>
          <p:nvPr/>
        </p:nvSpPr>
        <p:spPr>
          <a:xfrm>
            <a:off x="5457056" y="2348880"/>
            <a:ext cx="3744416" cy="504056"/>
          </a:xfrm>
          <a:prstGeom prst="roundRect">
            <a:avLst>
              <a:gd name="adj" fmla="val 759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113000"/>
              </a:lnSpc>
              <a:spcAft>
                <a:spcPts val="200"/>
              </a:spcAft>
            </a:pP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大学医学部（</a:t>
            </a: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buClr>
                <a:srgbClr val="5F8AC3"/>
              </a:buClr>
              <a:buSzPct val="80000"/>
            </a:pP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臨床前教育（</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  </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臨床実習（</a:t>
            </a:r>
            <a:r>
              <a:rPr kumimoji="1"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0" name="角丸四角形 19"/>
          <p:cNvSpPr/>
          <p:nvPr/>
        </p:nvSpPr>
        <p:spPr>
          <a:xfrm>
            <a:off x="5457056" y="3284984"/>
            <a:ext cx="1800200" cy="288032"/>
          </a:xfrm>
          <a:prstGeom prst="roundRect">
            <a:avLst>
              <a:gd name="adj" fmla="val 9795"/>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能力試験</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角丸四角形 20"/>
          <p:cNvSpPr/>
          <p:nvPr/>
        </p:nvSpPr>
        <p:spPr>
          <a:xfrm>
            <a:off x="7401272" y="3284984"/>
            <a:ext cx="1800200" cy="288032"/>
          </a:xfrm>
          <a:prstGeom prst="roundRect">
            <a:avLst>
              <a:gd name="adj" fmla="val 9795"/>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Aft>
                <a:spcPts val="400"/>
              </a:spcAft>
            </a:pP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インターンシップ（</a:t>
            </a: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p:cNvSpPr/>
          <p:nvPr/>
        </p:nvSpPr>
        <p:spPr>
          <a:xfrm>
            <a:off x="5457056" y="3717032"/>
            <a:ext cx="3744416" cy="1080120"/>
          </a:xfrm>
          <a:prstGeom prst="roundRect">
            <a:avLst>
              <a:gd name="adj" fmla="val 3916"/>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3000"/>
              </a:lnSpc>
            </a:pP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医師登録</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＜医学協議会への申請書類＞</a:t>
            </a:r>
            <a:endPar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endPar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5529064" y="4176638"/>
            <a:ext cx="3600400" cy="576064"/>
          </a:xfrm>
          <a:prstGeom prst="roundRect">
            <a:avLst>
              <a:gd name="adj" fmla="val 9108"/>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numCol="2" spcCol="216000" rtlCol="0" anchor="t"/>
          <a:lstStyle/>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 医学部卒業証書</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② 健康診断書</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 医学部卒業時の宣誓書</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④ 医師倫理に従う宣誓書</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⑤ 写真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⑥ 登録料</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5702360" y="2924944"/>
            <a:ext cx="1309593" cy="246221"/>
          </a:xfrm>
          <a:prstGeom prst="rect">
            <a:avLst/>
          </a:prstGeom>
          <a:noFill/>
        </p:spPr>
        <p:txBody>
          <a:bodyPr wrap="square" rtlCol="0">
            <a:spAutoFit/>
          </a:bodyPr>
          <a:lstStyle/>
          <a:p>
            <a:pPr algn="ctr"/>
            <a:r>
              <a:rPr kumimoji="1" lang="en-US" altLang="ja-JP" sz="1000" b="1" dirty="0">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latin typeface="Arial" panose="020B0604020202020204" pitchFamily="34" charset="0"/>
                <a:ea typeface="ＭＳ Ｐゴシック" panose="020B0600070205080204" pitchFamily="50" charset="-128"/>
                <a:cs typeface="Arial" panose="020B0604020202020204" pitchFamily="34" charset="0"/>
              </a:rPr>
              <a:t>09</a:t>
            </a: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年まで</a:t>
            </a:r>
          </a:p>
        </p:txBody>
      </p:sp>
      <p:sp>
        <p:nvSpPr>
          <p:cNvPr id="26" name="角丸四角形 25"/>
          <p:cNvSpPr/>
          <p:nvPr/>
        </p:nvSpPr>
        <p:spPr>
          <a:xfrm>
            <a:off x="6321152" y="4941168"/>
            <a:ext cx="2016224" cy="288032"/>
          </a:xfrm>
          <a:prstGeom prst="roundRect">
            <a:avLst>
              <a:gd name="adj" fmla="val 9795"/>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医師会への登録</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角丸四角形 26"/>
          <p:cNvSpPr/>
          <p:nvPr/>
        </p:nvSpPr>
        <p:spPr>
          <a:xfrm>
            <a:off x="5457056" y="5373216"/>
            <a:ext cx="3744416" cy="1080120"/>
          </a:xfrm>
          <a:prstGeom prst="roundRect">
            <a:avLst>
              <a:gd name="adj" fmla="val 3916"/>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3000"/>
              </a:lnSpc>
            </a:pP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医師免許の取得</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＜地方自治体保健局への申請書類＞</a:t>
            </a:r>
            <a:endPar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endPar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5529064" y="5826472"/>
            <a:ext cx="3600400" cy="576064"/>
          </a:xfrm>
          <a:prstGeom prst="roundRect">
            <a:avLst>
              <a:gd name="adj" fmla="val 6746"/>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Ins="90000" bIns="36000" numCol="2" spcCol="216000" rtlCol="0" anchor="ctr"/>
          <a:lstStyle/>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 医師登録証</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② </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PTT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修了証</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 医師会からの推薦状</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61925" lvl="1" indent="-161925" fontAlgn="ctr">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④ 医療を行う保健医療機関からの同機関に関する情報書</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a:off x="8121352" y="2852936"/>
            <a:ext cx="360040" cy="432048"/>
          </a:xfrm>
          <a:prstGeom prst="downArrow">
            <a:avLst>
              <a:gd name="adj1" fmla="val 50000"/>
              <a:gd name="adj2" fmla="val 26190"/>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7653300" y="2924944"/>
            <a:ext cx="1296144" cy="246221"/>
          </a:xfrm>
          <a:prstGeom prst="rect">
            <a:avLst/>
          </a:prstGeom>
          <a:noFill/>
        </p:spPr>
        <p:txBody>
          <a:bodyPr wrap="square" rtlCol="0">
            <a:spAutoFit/>
          </a:bodyPr>
          <a:lstStyle/>
          <a:p>
            <a:pPr algn="ctr"/>
            <a:r>
              <a:rPr kumimoji="1" lang="en-US" altLang="ja-JP" sz="1000" b="1" dirty="0">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年以降</a:t>
            </a:r>
          </a:p>
        </p:txBody>
      </p:sp>
      <p:sp>
        <p:nvSpPr>
          <p:cNvPr id="32" name="下矢印 31"/>
          <p:cNvSpPr/>
          <p:nvPr/>
        </p:nvSpPr>
        <p:spPr>
          <a:xfrm>
            <a:off x="6177136" y="3573016"/>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8121352" y="3573016"/>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下矢印 33"/>
          <p:cNvSpPr/>
          <p:nvPr/>
        </p:nvSpPr>
        <p:spPr>
          <a:xfrm>
            <a:off x="7149244" y="4797152"/>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下矢印 34"/>
          <p:cNvSpPr/>
          <p:nvPr/>
        </p:nvSpPr>
        <p:spPr>
          <a:xfrm>
            <a:off x="7149244" y="5229200"/>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25344"/>
            <a:ext cx="8496944" cy="144016"/>
          </a:xfrm>
          <a:prstGeom prst="rect">
            <a:avLst/>
          </a:prstGeom>
          <a:noFill/>
        </p:spPr>
        <p:txBody>
          <a:bodyPr wrap="square" lIns="0" tIns="0" rIns="0" bIns="0" rtlCol="0">
            <a:noAutofit/>
          </a:bodyPr>
          <a:lstStyle/>
          <a:p>
            <a:pPr marL="355600" lvl="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ja-JP" sz="800" dirty="0"/>
              <a:t>大西弘高・片山亜弥・北村聖「インドネシアにおける医師の質改善に向けた改革：卒然コアカリキュラムの改訂と医師免許制度の変更を通して」</a:t>
            </a:r>
            <a:r>
              <a:rPr lang="ja-JP" altLang="en-US" sz="800" dirty="0"/>
              <a:t>（</a:t>
            </a:r>
            <a:r>
              <a:rPr lang="en-US" altLang="ja-JP" sz="800" dirty="0"/>
              <a:t>2009</a:t>
            </a:r>
            <a:r>
              <a:rPr lang="ja-JP" altLang="en-US" sz="800" dirty="0"/>
              <a:t>）</a:t>
            </a:r>
            <a:br>
              <a:rPr lang="en-US" altLang="ja-JP" sz="800" dirty="0"/>
            </a:br>
            <a:r>
              <a:rPr lang="ja-JP" altLang="en-US" sz="800" dirty="0">
                <a:solidFill>
                  <a:srgbClr val="000000"/>
                </a:solidFill>
                <a:latin typeface="+mn-ea"/>
              </a:rPr>
              <a:t>奥島美夏「インドネシア・フィリピンの看護教育・資格制度・海外派遣の概要」（</a:t>
            </a:r>
            <a:r>
              <a:rPr lang="en-US" altLang="ja-JP" sz="800" dirty="0">
                <a:solidFill>
                  <a:srgbClr val="000000"/>
                </a:solidFill>
                <a:latin typeface="+mn-ea"/>
              </a:rPr>
              <a:t>2011</a:t>
            </a:r>
            <a:r>
              <a:rPr lang="ja-JP" altLang="en-US" sz="800" dirty="0">
                <a:solidFill>
                  <a:srgbClr val="000000"/>
                </a:solidFill>
                <a:latin typeface="+mn-ea"/>
              </a:rPr>
              <a:t>）、現地医療機関ヒアリング</a:t>
            </a:r>
          </a:p>
        </p:txBody>
      </p:sp>
    </p:spTree>
    <p:extLst>
      <p:ext uri="{BB962C8B-B14F-4D97-AF65-F5344CB8AC3E}">
        <p14:creationId xmlns:p14="http://schemas.microsoft.com/office/powerpoint/2010/main" val="2381546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a:solidFill>
                  <a:srgbClr val="000000"/>
                </a:solidFill>
                <a:latin typeface="+mn-ea"/>
              </a:rPr>
              <a:t>医師の社会的</a:t>
            </a:r>
            <a:r>
              <a:rPr lang="ja-JP" altLang="en-US" dirty="0">
                <a:solidFill>
                  <a:srgbClr val="000000"/>
                </a:solidFill>
                <a:latin typeface="+mn-ea"/>
              </a:rPr>
              <a:t>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インドネシアでは、医師・歯科医師の社会的地位は非常に高い。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医師らの海外留学先としては、ドイツ、アメリカの人気が高いほか、歴史的に関わりの深いオランダや、最近は日本を留学先として選ぶ医師もいる。</a:t>
            </a:r>
          </a:p>
        </p:txBody>
      </p:sp>
      <p:grpSp>
        <p:nvGrpSpPr>
          <p:cNvPr id="5" name="グループ化 4"/>
          <p:cNvGrpSpPr/>
          <p:nvPr/>
        </p:nvGrpSpPr>
        <p:grpSpPr>
          <a:xfrm>
            <a:off x="2648744" y="2132856"/>
            <a:ext cx="4752528"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インドネシアの医師の勤務形態</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p:cNvSpPr txBox="1"/>
          <p:nvPr/>
        </p:nvSpPr>
        <p:spPr>
          <a:xfrm>
            <a:off x="2864768" y="2564904"/>
            <a:ext cx="4320480" cy="1016216"/>
          </a:xfrm>
          <a:prstGeom prst="roundRect">
            <a:avLst>
              <a:gd name="adj" fmla="val 4181"/>
            </a:avLst>
          </a:prstGeom>
          <a:solidFill>
            <a:srgbClr val="DDE6F3"/>
          </a:solidFill>
        </p:spPr>
        <p:txBody>
          <a:bodyPr wrap="square" lIns="108000" tIns="72000" rIns="108000" rtlCol="0">
            <a:noAutofit/>
          </a:bodyPr>
          <a:lstStyle/>
          <a:p>
            <a:pPr marL="0" lvl="1" fontAlgn="base">
              <a:lnSpc>
                <a:spcPct val="110000"/>
              </a:lnSpc>
              <a:spcAft>
                <a:spcPts val="400"/>
              </a:spcAft>
              <a:buClr>
                <a:schemeClr val="tx1"/>
              </a:buClr>
              <a:buSzPct val="100000"/>
            </a:pPr>
            <a:r>
              <a:rPr lang="ja-JP" altLang="en-US" sz="1200" dirty="0"/>
              <a:t>インドネシアにおいて医師は最大</a:t>
            </a:r>
            <a:r>
              <a:rPr lang="en-US" altLang="ja-JP" sz="2800" dirty="0">
                <a:latin typeface="Arial Black" panose="020B0A04020102020204" pitchFamily="34" charset="0"/>
                <a:ea typeface="HGP創英角ｺﾞｼｯｸUB" panose="020B0900000000000000" pitchFamily="50" charset="-128"/>
              </a:rPr>
              <a:t>3</a:t>
            </a:r>
            <a:r>
              <a:rPr lang="ja-JP" altLang="en-US" sz="2000" dirty="0" err="1">
                <a:latin typeface="Arial Black" panose="020B0A04020102020204" pitchFamily="34" charset="0"/>
                <a:ea typeface="HGP創英角ｺﾞｼｯｸUB" panose="020B0900000000000000" pitchFamily="50" charset="-128"/>
              </a:rPr>
              <a:t>つの</a:t>
            </a:r>
            <a:r>
              <a:rPr lang="ja-JP" altLang="en-US" sz="2000" dirty="0">
                <a:latin typeface="Arial Black" panose="020B0A04020102020204" pitchFamily="34" charset="0"/>
                <a:ea typeface="HGP創英角ｺﾞｼｯｸUB" panose="020B0900000000000000" pitchFamily="50" charset="-128"/>
              </a:rPr>
              <a:t>医療機関</a:t>
            </a:r>
            <a:r>
              <a:rPr lang="ja-JP" altLang="en-US" sz="1200" dirty="0"/>
              <a:t>に</a:t>
            </a:r>
            <a:r>
              <a:rPr lang="ja-JP" altLang="en-US" sz="1200" dirty="0">
                <a:latin typeface="HGP創英角ｺﾞｼｯｸUB" panose="020B0900000000000000" pitchFamily="50" charset="-128"/>
                <a:ea typeface="HGP創英角ｺﾞｼｯｸUB" panose="020B0900000000000000" pitchFamily="50" charset="-128"/>
              </a:rPr>
              <a:t>従事・兼務することが可能</a:t>
            </a:r>
            <a:r>
              <a:rPr lang="ja-JP" altLang="en-US" sz="1200" dirty="0"/>
              <a:t>である。</a:t>
            </a:r>
          </a:p>
        </p:txBody>
      </p:sp>
      <p:sp>
        <p:nvSpPr>
          <p:cNvPr id="11" name="テキスト ボックス 10"/>
          <p:cNvSpPr txBox="1"/>
          <p:nvPr/>
        </p:nvSpPr>
        <p:spPr>
          <a:xfrm>
            <a:off x="2864768" y="3789040"/>
            <a:ext cx="4320480" cy="1440160"/>
          </a:xfrm>
          <a:prstGeom prst="roundRect">
            <a:avLst>
              <a:gd name="adj" fmla="val 4181"/>
            </a:avLst>
          </a:prstGeom>
          <a:solidFill>
            <a:srgbClr val="DDE6F3"/>
          </a:solidFill>
        </p:spPr>
        <p:txBody>
          <a:bodyPr wrap="square" lIns="108000" tIns="72000" rIns="108000" rtlCol="0">
            <a:noAutofit/>
          </a:bodyPr>
          <a:lstStyle/>
          <a:p>
            <a:pPr marL="0" lvl="1" fontAlgn="base">
              <a:lnSpc>
                <a:spcPct val="110000"/>
              </a:lnSpc>
              <a:spcAft>
                <a:spcPts val="400"/>
              </a:spcAft>
              <a:buClr>
                <a:schemeClr val="tx1"/>
              </a:buClr>
              <a:buSzPct val="100000"/>
            </a:pPr>
            <a:r>
              <a:rPr lang="ja-JP" altLang="en-US" sz="1200" dirty="0"/>
              <a:t>多くの場合、著名な医師や専門医は</a:t>
            </a:r>
            <a:endParaRPr lang="en-US" altLang="ja-JP" sz="1200" dirty="0"/>
          </a:p>
          <a:p>
            <a:pPr marL="457200" lvl="2" fontAlgn="base">
              <a:lnSpc>
                <a:spcPct val="110000"/>
              </a:lnSpc>
              <a:spcAft>
                <a:spcPts val="400"/>
              </a:spcAft>
              <a:buClr>
                <a:schemeClr val="tx1"/>
              </a:buClr>
              <a:buSzPct val="100000"/>
            </a:pPr>
            <a:r>
              <a:rPr lang="ja-JP" altLang="en-US" sz="1200" dirty="0">
                <a:latin typeface="Arial Black" panose="020B0A04020102020204" pitchFamily="34" charset="0"/>
                <a:ea typeface="HGP創英角ｺﾞｼｯｸUB" panose="020B0900000000000000" pitchFamily="50" charset="-128"/>
              </a:rPr>
              <a:t>午前</a:t>
            </a:r>
            <a:r>
              <a:rPr lang="en-US" altLang="ja-JP" sz="1200" dirty="0">
                <a:latin typeface="Arial Black" panose="020B0A04020102020204" pitchFamily="34" charset="0"/>
                <a:ea typeface="HGP創英角ｺﾞｼｯｸUB" panose="020B0900000000000000" pitchFamily="50" charset="-128"/>
              </a:rPr>
              <a:t>A</a:t>
            </a:r>
            <a:r>
              <a:rPr lang="ja-JP" altLang="en-US" sz="1200" dirty="0">
                <a:latin typeface="Arial Black" panose="020B0A04020102020204" pitchFamily="34" charset="0"/>
                <a:ea typeface="HGP創英角ｺﾞｼｯｸUB" panose="020B0900000000000000" pitchFamily="50" charset="-128"/>
              </a:rPr>
              <a:t>病院（国公立）、</a:t>
            </a:r>
            <a:endParaRPr lang="en-US" altLang="ja-JP" sz="1200" dirty="0">
              <a:latin typeface="Arial Black" panose="020B0A04020102020204" pitchFamily="34" charset="0"/>
              <a:ea typeface="HGP創英角ｺﾞｼｯｸUB" panose="020B0900000000000000" pitchFamily="50" charset="-128"/>
            </a:endParaRPr>
          </a:p>
          <a:p>
            <a:pPr marL="457200" lvl="2" fontAlgn="base">
              <a:lnSpc>
                <a:spcPct val="110000"/>
              </a:lnSpc>
              <a:spcAft>
                <a:spcPts val="400"/>
              </a:spcAft>
              <a:buClr>
                <a:schemeClr val="tx1"/>
              </a:buClr>
              <a:buSzPct val="100000"/>
            </a:pPr>
            <a:r>
              <a:rPr lang="ja-JP" altLang="en-US" sz="1200" dirty="0">
                <a:latin typeface="Arial Black" panose="020B0A04020102020204" pitchFamily="34" charset="0"/>
                <a:ea typeface="HGP創英角ｺﾞｼｯｸUB" panose="020B0900000000000000" pitchFamily="50" charset="-128"/>
              </a:rPr>
              <a:t>午後</a:t>
            </a:r>
            <a:r>
              <a:rPr lang="en-US" altLang="ja-JP" sz="1200" dirty="0">
                <a:latin typeface="Arial Black" panose="020B0A04020102020204" pitchFamily="34" charset="0"/>
                <a:ea typeface="HGP創英角ｺﾞｼｯｸUB" panose="020B0900000000000000" pitchFamily="50" charset="-128"/>
              </a:rPr>
              <a:t>B</a:t>
            </a:r>
            <a:r>
              <a:rPr lang="ja-JP" altLang="en-US" sz="1200" dirty="0">
                <a:latin typeface="Arial Black" panose="020B0A04020102020204" pitchFamily="34" charset="0"/>
                <a:ea typeface="HGP創英角ｺﾞｼｯｸUB" panose="020B0900000000000000" pitchFamily="50" charset="-128"/>
              </a:rPr>
              <a:t>病院（私立）、</a:t>
            </a:r>
            <a:endParaRPr lang="en-US" altLang="ja-JP" sz="1200" dirty="0">
              <a:latin typeface="Arial Black" panose="020B0A04020102020204" pitchFamily="34" charset="0"/>
              <a:ea typeface="HGP創英角ｺﾞｼｯｸUB" panose="020B0900000000000000" pitchFamily="50" charset="-128"/>
            </a:endParaRPr>
          </a:p>
          <a:p>
            <a:pPr marL="457200" lvl="2" fontAlgn="base">
              <a:lnSpc>
                <a:spcPct val="110000"/>
              </a:lnSpc>
              <a:spcAft>
                <a:spcPts val="400"/>
              </a:spcAft>
              <a:buClr>
                <a:schemeClr val="tx1"/>
              </a:buClr>
              <a:buSzPct val="100000"/>
            </a:pPr>
            <a:r>
              <a:rPr lang="ja-JP" altLang="en-US" sz="1200" dirty="0">
                <a:latin typeface="Arial Black" panose="020B0A04020102020204" pitchFamily="34" charset="0"/>
                <a:ea typeface="HGP創英角ｺﾞｼｯｸUB" panose="020B0900000000000000" pitchFamily="50" charset="-128"/>
              </a:rPr>
              <a:t>夜間</a:t>
            </a:r>
            <a:r>
              <a:rPr lang="en-US" altLang="ja-JP" sz="1200" dirty="0">
                <a:latin typeface="Arial Black" panose="020B0A04020102020204" pitchFamily="34" charset="0"/>
                <a:ea typeface="HGP創英角ｺﾞｼｯｸUB" panose="020B0900000000000000" pitchFamily="50" charset="-128"/>
              </a:rPr>
              <a:t>C</a:t>
            </a:r>
            <a:r>
              <a:rPr lang="ja-JP" altLang="en-US" sz="1200" dirty="0">
                <a:latin typeface="Arial Black" panose="020B0A04020102020204" pitchFamily="34" charset="0"/>
                <a:ea typeface="HGP創英角ｺﾞｼｯｸUB" panose="020B0900000000000000" pitchFamily="50" charset="-128"/>
              </a:rPr>
              <a:t>クリニック（私立）</a:t>
            </a:r>
            <a:endParaRPr lang="en-US" altLang="ja-JP" sz="1200" dirty="0">
              <a:latin typeface="Arial Black" panose="020B0A04020102020204" pitchFamily="34" charset="0"/>
              <a:ea typeface="HGP創英角ｺﾞｼｯｸUB" panose="020B0900000000000000" pitchFamily="50" charset="-128"/>
            </a:endParaRPr>
          </a:p>
          <a:p>
            <a:pPr marL="0" lvl="1" fontAlgn="base">
              <a:lnSpc>
                <a:spcPct val="110000"/>
              </a:lnSpc>
              <a:spcAft>
                <a:spcPts val="400"/>
              </a:spcAft>
              <a:buClr>
                <a:schemeClr val="tx1"/>
              </a:buClr>
              <a:buSzPct val="100000"/>
            </a:pPr>
            <a:r>
              <a:rPr lang="ja-JP" altLang="en-US" sz="1200" dirty="0"/>
              <a:t>といった勤務形態を取っているのが実情である。</a:t>
            </a:r>
          </a:p>
        </p:txBody>
      </p:sp>
      <p:sp>
        <p:nvSpPr>
          <p:cNvPr id="12" name="テキスト ボックス 11"/>
          <p:cNvSpPr txBox="1"/>
          <p:nvPr/>
        </p:nvSpPr>
        <p:spPr>
          <a:xfrm>
            <a:off x="200472" y="6525344"/>
            <a:ext cx="8797754" cy="153752"/>
          </a:xfrm>
          <a:prstGeom prst="rect">
            <a:avLst/>
          </a:prstGeom>
          <a:noFill/>
        </p:spPr>
        <p:txBody>
          <a:bodyPr wrap="square" lIns="0" tIns="0" rIns="0" bIns="0" rtlCol="0">
            <a:noAutofit/>
          </a:bodyPr>
          <a:lstStyle/>
          <a:p>
            <a:pPr marL="357188" lvl="0"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インドネシアがん化学療法センター実証調査事業」報告書（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）、広島大学ホームページ</a:t>
            </a:r>
            <a:endParaRPr kumimoji="0" lang="ja-JP" altLang="en-US" sz="800" dirty="0" bmk=""/>
          </a:p>
        </p:txBody>
      </p:sp>
    </p:spTree>
    <p:extLst>
      <p:ext uri="{BB962C8B-B14F-4D97-AF65-F5344CB8AC3E}">
        <p14:creationId xmlns:p14="http://schemas.microsoft.com/office/powerpoint/2010/main" val="27868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1769153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インドネシアの医師資格を持たない外国人医師の医療行為は原則禁止されているが、一定の条件下で仮許可される。</a:t>
            </a:r>
          </a:p>
        </p:txBody>
      </p:sp>
      <p:sp>
        <p:nvSpPr>
          <p:cNvPr id="16" name="テキスト ボックス 15"/>
          <p:cNvSpPr txBox="1"/>
          <p:nvPr/>
        </p:nvSpPr>
        <p:spPr>
          <a:xfrm>
            <a:off x="200025" y="6598097"/>
            <a:ext cx="8496944" cy="144016"/>
          </a:xfrm>
          <a:prstGeom prst="rect">
            <a:avLst/>
          </a:prstGeom>
          <a:noFill/>
        </p:spPr>
        <p:txBody>
          <a:bodyPr wrap="square" lIns="0" tIns="0" rIns="0" bIns="0" rtlCol="0">
            <a:noAutofit/>
          </a:bodyPr>
          <a:lstStyle/>
          <a:p>
            <a:pPr marL="357188" lvl="0"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経済産業省「海外における日本医療拠点の構築に向けた研究会」報告書（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8" name="グループ化 5">
            <a:extLst>
              <a:ext uri="{FF2B5EF4-FFF2-40B4-BE49-F238E27FC236}">
                <a16:creationId xmlns:a16="http://schemas.microsoft.com/office/drawing/2014/main" id="{64BA7EAD-E800-4FB9-98C0-5FD58FC0936B}"/>
              </a:ext>
            </a:extLst>
          </p:cNvPr>
          <p:cNvGrpSpPr>
            <a:grpSpLocks/>
          </p:cNvGrpSpPr>
          <p:nvPr/>
        </p:nvGrpSpPr>
        <p:grpSpPr>
          <a:xfrm>
            <a:off x="200470" y="1759421"/>
            <a:ext cx="9505950" cy="288032"/>
            <a:chOff x="4803500" y="2113806"/>
            <a:chExt cx="2954133" cy="288032"/>
          </a:xfrm>
        </p:grpSpPr>
        <p:cxnSp>
          <p:nvCxnSpPr>
            <p:cNvPr id="19" name="直線コネクタ 6">
              <a:extLst>
                <a:ext uri="{FF2B5EF4-FFF2-40B4-BE49-F238E27FC236}">
                  <a16:creationId xmlns:a16="http://schemas.microsoft.com/office/drawing/2014/main" id="{294FF096-6C30-46BB-8ADE-28674F484DB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A1F99C7A-3EE6-4258-B911-36DDEE72D5D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外国人医師の免許取得の手続き</a:t>
              </a:r>
            </a:p>
          </p:txBody>
        </p:sp>
      </p:grpSp>
      <p:sp>
        <p:nvSpPr>
          <p:cNvPr id="22" name="TextBox 21">
            <a:extLst>
              <a:ext uri="{FF2B5EF4-FFF2-40B4-BE49-F238E27FC236}">
                <a16:creationId xmlns:a16="http://schemas.microsoft.com/office/drawing/2014/main" id="{0A34207B-50EF-4356-8F17-C9695C01D66D}"/>
              </a:ext>
            </a:extLst>
          </p:cNvPr>
          <p:cNvSpPr txBox="1"/>
          <p:nvPr>
            <p:custDataLst>
              <p:tags r:id="rId1"/>
            </p:custDataLst>
          </p:nvPr>
        </p:nvSpPr>
        <p:spPr>
          <a:xfrm>
            <a:off x="848541" y="2496596"/>
            <a:ext cx="1279654" cy="638981"/>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dirty="0">
                <a:solidFill>
                  <a:srgbClr val="FFFFFF"/>
                </a:solidFill>
              </a:rPr>
              <a:t>前提</a:t>
            </a:r>
          </a:p>
        </p:txBody>
      </p:sp>
      <p:sp>
        <p:nvSpPr>
          <p:cNvPr id="23" name="TextBox 22">
            <a:extLst>
              <a:ext uri="{FF2B5EF4-FFF2-40B4-BE49-F238E27FC236}">
                <a16:creationId xmlns:a16="http://schemas.microsoft.com/office/drawing/2014/main" id="{0EF30B8F-31B0-4E97-92E3-19C84C4C7969}"/>
              </a:ext>
            </a:extLst>
          </p:cNvPr>
          <p:cNvSpPr txBox="1"/>
          <p:nvPr>
            <p:custDataLst>
              <p:tags r:id="rId2"/>
            </p:custDataLst>
          </p:nvPr>
        </p:nvSpPr>
        <p:spPr>
          <a:xfrm>
            <a:off x="848541" y="3290481"/>
            <a:ext cx="1279654" cy="638981"/>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dirty="0">
                <a:solidFill>
                  <a:srgbClr val="FFFFFF"/>
                </a:solidFill>
              </a:rPr>
              <a:t>有効期限</a:t>
            </a:r>
          </a:p>
        </p:txBody>
      </p:sp>
      <p:sp>
        <p:nvSpPr>
          <p:cNvPr id="24" name="TextBox 23">
            <a:extLst>
              <a:ext uri="{FF2B5EF4-FFF2-40B4-BE49-F238E27FC236}">
                <a16:creationId xmlns:a16="http://schemas.microsoft.com/office/drawing/2014/main" id="{92A3FCA4-D845-4880-A856-E9C9A69BC3F6}"/>
              </a:ext>
            </a:extLst>
          </p:cNvPr>
          <p:cNvSpPr txBox="1"/>
          <p:nvPr>
            <p:custDataLst>
              <p:tags r:id="rId3"/>
            </p:custDataLst>
          </p:nvPr>
        </p:nvSpPr>
        <p:spPr>
          <a:xfrm>
            <a:off x="848541" y="4084366"/>
            <a:ext cx="1279654" cy="1365323"/>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dirty="0">
                <a:solidFill>
                  <a:srgbClr val="FFFFFF"/>
                </a:solidFill>
              </a:rPr>
              <a:t>取得方法</a:t>
            </a:r>
          </a:p>
        </p:txBody>
      </p:sp>
      <p:sp>
        <p:nvSpPr>
          <p:cNvPr id="25" name="TextBox 24">
            <a:extLst>
              <a:ext uri="{FF2B5EF4-FFF2-40B4-BE49-F238E27FC236}">
                <a16:creationId xmlns:a16="http://schemas.microsoft.com/office/drawing/2014/main" id="{6ECE9311-E38D-44B1-B456-CB4336DAC10A}"/>
              </a:ext>
            </a:extLst>
          </p:cNvPr>
          <p:cNvSpPr txBox="1"/>
          <p:nvPr>
            <p:custDataLst>
              <p:tags r:id="rId4"/>
            </p:custDataLst>
          </p:nvPr>
        </p:nvSpPr>
        <p:spPr>
          <a:xfrm>
            <a:off x="848541" y="5606392"/>
            <a:ext cx="1279654" cy="486434"/>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dirty="0">
                <a:solidFill>
                  <a:srgbClr val="FFFFFF"/>
                </a:solidFill>
              </a:rPr>
              <a:t>備考</a:t>
            </a:r>
          </a:p>
        </p:txBody>
      </p:sp>
      <p:sp>
        <p:nvSpPr>
          <p:cNvPr id="26" name="TextBox 25">
            <a:extLst>
              <a:ext uri="{FF2B5EF4-FFF2-40B4-BE49-F238E27FC236}">
                <a16:creationId xmlns:a16="http://schemas.microsoft.com/office/drawing/2014/main" id="{FC036696-D9F0-4F43-B13A-A89875F10E39}"/>
              </a:ext>
            </a:extLst>
          </p:cNvPr>
          <p:cNvSpPr txBox="1"/>
          <p:nvPr>
            <p:custDataLst>
              <p:tags r:id="rId5"/>
            </p:custDataLst>
          </p:nvPr>
        </p:nvSpPr>
        <p:spPr>
          <a:xfrm>
            <a:off x="2384125" y="2496596"/>
            <a:ext cx="688935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dirty="0"/>
              <a:t>インドネシア国民でないと</a:t>
            </a:r>
            <a:r>
              <a:rPr lang="en-US" altLang="ja-JP" sz="1200" dirty="0"/>
              <a:t>Indonesian Medical Council</a:t>
            </a:r>
            <a:r>
              <a:rPr lang="ja-JP" altLang="en-US" sz="1200" dirty="0"/>
              <a:t>に医師登録できないが、教育、調査、研究などの目的でインドネシアで医療行為を行う場合、医学協議会（</a:t>
            </a:r>
            <a:r>
              <a:rPr lang="en-US" altLang="ja-JP" sz="1200" dirty="0"/>
              <a:t>KKI</a:t>
            </a:r>
            <a:r>
              <a:rPr lang="ja-JP" altLang="en-US" sz="1200" dirty="0"/>
              <a:t>：</a:t>
            </a:r>
            <a:r>
              <a:rPr lang="en-US" altLang="ja-JP" sz="1200" dirty="0" err="1"/>
              <a:t>Konsil</a:t>
            </a:r>
            <a:r>
              <a:rPr lang="en-US" altLang="ja-JP" sz="1200" dirty="0"/>
              <a:t> Kesehatan Indonesia</a:t>
            </a:r>
            <a:r>
              <a:rPr lang="ja-JP" altLang="en-US" sz="1200" dirty="0"/>
              <a:t>）より仮許可される。</a:t>
            </a:r>
          </a:p>
        </p:txBody>
      </p:sp>
      <p:sp>
        <p:nvSpPr>
          <p:cNvPr id="27" name="TextBox 26">
            <a:extLst>
              <a:ext uri="{FF2B5EF4-FFF2-40B4-BE49-F238E27FC236}">
                <a16:creationId xmlns:a16="http://schemas.microsoft.com/office/drawing/2014/main" id="{966C6B28-F8DA-4B45-9FCA-44B7E22CE36A}"/>
              </a:ext>
            </a:extLst>
          </p:cNvPr>
          <p:cNvSpPr txBox="1"/>
          <p:nvPr>
            <p:custDataLst>
              <p:tags r:id="rId6"/>
            </p:custDataLst>
          </p:nvPr>
        </p:nvSpPr>
        <p:spPr>
          <a:xfrm>
            <a:off x="2384125" y="3290481"/>
            <a:ext cx="688935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ja-JP" sz="1200" dirty="0"/>
              <a:t>1</a:t>
            </a:r>
            <a:r>
              <a:rPr lang="ja-JP" altLang="en-US" sz="1200" dirty="0"/>
              <a:t>年間</a:t>
            </a:r>
            <a:endParaRPr lang="en-US" altLang="ja-JP" sz="1200" dirty="0"/>
          </a:p>
          <a:p>
            <a:pPr marL="0" indent="0">
              <a:buNone/>
            </a:pPr>
            <a:r>
              <a:rPr lang="en-US" altLang="ja-JP" sz="1200" dirty="0"/>
              <a:t>※</a:t>
            </a:r>
            <a:r>
              <a:rPr lang="ja-JP" altLang="en-US" sz="1200" dirty="0"/>
              <a:t>但し、医療行為の対象となる患者のみに適用。</a:t>
            </a:r>
          </a:p>
        </p:txBody>
      </p:sp>
      <p:sp>
        <p:nvSpPr>
          <p:cNvPr id="28" name="TextBox 27">
            <a:extLst>
              <a:ext uri="{FF2B5EF4-FFF2-40B4-BE49-F238E27FC236}">
                <a16:creationId xmlns:a16="http://schemas.microsoft.com/office/drawing/2014/main" id="{682E3638-2230-46A6-964F-FB35819DEA3B}"/>
              </a:ext>
            </a:extLst>
          </p:cNvPr>
          <p:cNvSpPr txBox="1"/>
          <p:nvPr>
            <p:custDataLst>
              <p:tags r:id="rId7"/>
            </p:custDataLst>
          </p:nvPr>
        </p:nvSpPr>
        <p:spPr>
          <a:xfrm>
            <a:off x="2384125" y="4084366"/>
            <a:ext cx="328007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下記書類を提出。</a:t>
            </a:r>
          </a:p>
          <a:p>
            <a:r>
              <a:rPr lang="ja-JP" altLang="en-US" sz="1200" dirty="0"/>
              <a:t>一般医ディプロマ／専門医ディプロマ</a:t>
            </a:r>
            <a:endParaRPr lang="en-US" altLang="ja-JP" sz="1200" dirty="0"/>
          </a:p>
          <a:p>
            <a:r>
              <a:rPr lang="ja-JP" altLang="en-US" sz="1200" dirty="0"/>
              <a:t>コース／スキルのディプロマ</a:t>
            </a:r>
            <a:endParaRPr lang="en-US" altLang="ja-JP" sz="1200" dirty="0"/>
          </a:p>
          <a:p>
            <a:r>
              <a:rPr lang="ja-JP" altLang="en-US" sz="1200" dirty="0"/>
              <a:t>厚生労働省からの推薦状</a:t>
            </a:r>
            <a:endParaRPr lang="en-US" altLang="ja-JP" sz="1200" dirty="0"/>
          </a:p>
          <a:p>
            <a:r>
              <a:rPr lang="ja-JP" altLang="en-US" sz="1200" dirty="0"/>
              <a:t>現地の教育医療機関からの推薦状</a:t>
            </a:r>
          </a:p>
        </p:txBody>
      </p:sp>
      <p:sp>
        <p:nvSpPr>
          <p:cNvPr id="29" name="TextBox 28">
            <a:extLst>
              <a:ext uri="{FF2B5EF4-FFF2-40B4-BE49-F238E27FC236}">
                <a16:creationId xmlns:a16="http://schemas.microsoft.com/office/drawing/2014/main" id="{FBF3D40B-99C2-4E6B-B100-878479DEA447}"/>
              </a:ext>
            </a:extLst>
          </p:cNvPr>
          <p:cNvSpPr txBox="1"/>
          <p:nvPr>
            <p:custDataLst>
              <p:tags r:id="rId8"/>
            </p:custDataLst>
          </p:nvPr>
        </p:nvSpPr>
        <p:spPr>
          <a:xfrm>
            <a:off x="2384125" y="5606391"/>
            <a:ext cx="688935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dirty="0"/>
              <a:t>複数の医療行為を行う場合、都度同じ書類の申請が必要。</a:t>
            </a:r>
            <a:endParaRPr lang="en-US" altLang="ja-JP" sz="1200" dirty="0"/>
          </a:p>
          <a:p>
            <a:r>
              <a:rPr lang="ja-JP" altLang="en-US" sz="1200" dirty="0"/>
              <a:t>現地の教育医療機関（大学病院）からの推薦状取得がボトルネックになることがある。</a:t>
            </a:r>
          </a:p>
        </p:txBody>
      </p:sp>
      <p:cxnSp>
        <p:nvCxnSpPr>
          <p:cNvPr id="30" name="Straight Connector 29">
            <a:extLst>
              <a:ext uri="{FF2B5EF4-FFF2-40B4-BE49-F238E27FC236}">
                <a16:creationId xmlns:a16="http://schemas.microsoft.com/office/drawing/2014/main" id="{40EF703A-81CF-489E-8FEB-ACD589463E11}"/>
              </a:ext>
            </a:extLst>
          </p:cNvPr>
          <p:cNvCxnSpPr>
            <a:cxnSpLocks/>
          </p:cNvCxnSpPr>
          <p:nvPr/>
        </p:nvCxnSpPr>
        <p:spPr>
          <a:xfrm>
            <a:off x="842825" y="3211780"/>
            <a:ext cx="843065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0EFB2AB3-F11B-44C4-AF68-7A91B7359CF3}"/>
              </a:ext>
            </a:extLst>
          </p:cNvPr>
          <p:cNvCxnSpPr>
            <a:cxnSpLocks/>
          </p:cNvCxnSpPr>
          <p:nvPr/>
        </p:nvCxnSpPr>
        <p:spPr>
          <a:xfrm>
            <a:off x="842825" y="4026381"/>
            <a:ext cx="843065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48E2A4D6-CAAB-42AC-A71A-FB124C876471}"/>
              </a:ext>
            </a:extLst>
          </p:cNvPr>
          <p:cNvCxnSpPr>
            <a:cxnSpLocks/>
          </p:cNvCxnSpPr>
          <p:nvPr/>
        </p:nvCxnSpPr>
        <p:spPr>
          <a:xfrm>
            <a:off x="842825" y="5546609"/>
            <a:ext cx="8430655"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51110A57-299C-477E-894F-D3A7155E05F3}"/>
              </a:ext>
            </a:extLst>
          </p:cNvPr>
          <p:cNvSpPr txBox="1"/>
          <p:nvPr>
            <p:custDataLst>
              <p:tags r:id="rId9"/>
            </p:custDataLst>
          </p:nvPr>
        </p:nvSpPr>
        <p:spPr>
          <a:xfrm>
            <a:off x="5327390" y="4084366"/>
            <a:ext cx="3608083"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endParaRPr lang="ja-JP" altLang="en-US" sz="1200" dirty="0"/>
          </a:p>
          <a:p>
            <a:r>
              <a:rPr lang="ja-JP" altLang="en-US" sz="1200" dirty="0"/>
              <a:t>医の職業倫理（</a:t>
            </a:r>
            <a:r>
              <a:rPr lang="en-US" altLang="ja-JP" sz="1200" dirty="0"/>
              <a:t>Professional Medical Ethics</a:t>
            </a:r>
            <a:r>
              <a:rPr lang="ja-JP" altLang="en-US" sz="1200" dirty="0"/>
              <a:t>）に従い実施することの申告書</a:t>
            </a:r>
            <a:endParaRPr lang="en-US" altLang="ja-JP" sz="1200" dirty="0"/>
          </a:p>
          <a:p>
            <a:r>
              <a:rPr lang="ja-JP" altLang="en-US" sz="1200" dirty="0"/>
              <a:t>顔写真</a:t>
            </a:r>
            <a:endParaRPr lang="en-US" altLang="ja-JP" sz="1200" dirty="0"/>
          </a:p>
          <a:p>
            <a:r>
              <a:rPr lang="en-US" altLang="ja-JP" sz="1200" dirty="0"/>
              <a:t>Surgery Collegium</a:t>
            </a:r>
            <a:r>
              <a:rPr lang="ja-JP" altLang="en-US" sz="1200" dirty="0"/>
              <a:t>に推薦を依頼するための請願書</a:t>
            </a:r>
            <a:endParaRPr lang="en-US" altLang="ja-JP" sz="1200" dirty="0"/>
          </a:p>
          <a:p>
            <a:r>
              <a:rPr lang="en-US" altLang="ja-JP" sz="1200" dirty="0"/>
              <a:t>KKI</a:t>
            </a:r>
            <a:r>
              <a:rPr lang="ja-JP" altLang="en-US" sz="1200" dirty="0"/>
              <a:t>に推薦を依頼するための請願書</a:t>
            </a:r>
          </a:p>
        </p:txBody>
      </p:sp>
    </p:spTree>
    <p:extLst>
      <p:ext uri="{BB962C8B-B14F-4D97-AF65-F5344CB8AC3E}">
        <p14:creationId xmlns:p14="http://schemas.microsoft.com/office/powerpoint/2010/main" val="535351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1"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インドネシア／医療関連／制度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40</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1" y="1124744"/>
            <a:ext cx="9505503" cy="486716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医療情報・個人情報保護について</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インドネシアでは、個人情報保護に関する複数の法律・規則が存在し、それぞれで個人情報の定義や取り扱い方法が異なる状況にあった。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月現在、包括的な個人情報保護法の制定に向けて</a:t>
            </a:r>
            <a:r>
              <a:rPr lang="ja-JP" altLang="en-US" sz="1400" b="0" i="0" dirty="0">
                <a:solidFill>
                  <a:srgbClr val="000000"/>
                </a:solidFill>
                <a:effectLst/>
                <a:latin typeface="ヒラギノ角ゴ Pro W3"/>
              </a:rPr>
              <a:t>通信情報省の規制のもとに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法案が審議中。</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月現在、現行法では、公共セクターの一部を除き、データサーバーの置き場に関する規制は確認できていない。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審議中の法案では、国境を越えた個人データ転送に関する新しい要件が導入される。これには、次の条件が適用される。</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）相手国の個人情報保護レベルが、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法案の規定と同等か、それ以上である。（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）両国間に国際協定が存在する。（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）個人データ保護の問題を取り扱うデータ管理者間の契約。および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）データ主体からの同意が存在する。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218837"/>
            <a:ext cx="9073008" cy="615553"/>
          </a:xfrm>
          <a:prstGeom prst="rect">
            <a:avLst/>
          </a:prstGeom>
          <a:noFill/>
        </p:spPr>
        <p:txBody>
          <a:bodyPr wrap="square" lIns="0" tIns="0" rIns="0" bIns="0" rtlCol="0">
            <a:sp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電子情報及び取引に関する法律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同法に関する政府規制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電子情報法実施規則の電子システムの個人データ保護に関する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Baker McKenzie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Asia Focus Newsletter vol. 6</a:t>
            </a:r>
            <a:r>
              <a:rPr lang="ja-JP" altLang="en-US" sz="800" dirty="0"/>
              <a:t>」（</a:t>
            </a:r>
            <a:r>
              <a:rPr lang="en-US" altLang="ja-JP" sz="800" dirty="0"/>
              <a:t>2019</a:t>
            </a:r>
            <a:r>
              <a:rPr lang="ja-JP" altLang="en-US" sz="800" dirty="0"/>
              <a:t>）、</a:t>
            </a:r>
            <a:r>
              <a:rPr lang="en-US" altLang="ja-JP" sz="800" dirty="0"/>
              <a:t>JETRO</a:t>
            </a:r>
            <a:r>
              <a:rPr lang="ja-JP" altLang="en-US" sz="800" dirty="0"/>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IIJ</a:t>
            </a:r>
            <a:r>
              <a:rPr lang="ja-JP" altLang="en-US" sz="800" dirty="0"/>
              <a:t>「</a:t>
            </a:r>
            <a:r>
              <a:rPr lang="en-US" altLang="ja-JP" sz="800" dirty="0"/>
              <a:t>ASEAN</a:t>
            </a:r>
            <a:r>
              <a:rPr lang="ja-JP" altLang="en-US" sz="800" dirty="0"/>
              <a:t>各国のデータ移転規制・データローカライゼーション最前線」（</a:t>
            </a:r>
            <a:r>
              <a:rPr lang="en-US" altLang="ja-JP" sz="800" dirty="0"/>
              <a:t>2019</a:t>
            </a:r>
            <a:r>
              <a:rPr lang="ja-JP" altLang="en-US" sz="800" dirty="0"/>
              <a:t>）、</a:t>
            </a:r>
            <a:br>
              <a:rPr lang="en-US" altLang="ja-JP" sz="800" dirty="0"/>
            </a:br>
            <a:r>
              <a:rPr lang="en-US" altLang="ja-JP" sz="800" dirty="0"/>
              <a:t>ASIA BUSINESS LAW JOURNAL </a:t>
            </a:r>
            <a:r>
              <a:rPr lang="ja-JP" altLang="en-US" sz="800" dirty="0"/>
              <a:t>「データプライバシー法の比較」（</a:t>
            </a:r>
            <a:r>
              <a:rPr lang="en-US" altLang="ja-JP" sz="800" dirty="0"/>
              <a:t>2021</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38BEA1EA-D740-4555-81BA-5A2B4C74E194}"/>
              </a:ext>
            </a:extLst>
          </p:cNvPr>
          <p:cNvGraphicFramePr>
            <a:graphicFrameLocks noGrp="1"/>
          </p:cNvGraphicFramePr>
          <p:nvPr/>
        </p:nvGraphicFramePr>
        <p:xfrm>
          <a:off x="200025" y="1857218"/>
          <a:ext cx="9505056" cy="259228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電子情報法</a:t>
                      </a:r>
                      <a:r>
                        <a:rPr kumimoji="1" lang="en-US" altLang="ja-JP" sz="1000" baseline="30000" dirty="0">
                          <a:latin typeface="+mn-lt"/>
                          <a:ea typeface="+mn-ea"/>
                          <a:cs typeface="Arial" panose="020B0604020202020204" pitchFamily="34" charset="0"/>
                        </a:rPr>
                        <a:t>1</a:t>
                      </a:r>
                      <a:r>
                        <a:rPr kumimoji="1" lang="ja-JP" altLang="en-US" sz="1000" dirty="0">
                          <a:latin typeface="+mn-lt"/>
                          <a:ea typeface="+mn-ea"/>
                          <a:cs typeface="Arial" panose="020B0604020202020204" pitchFamily="34" charset="0"/>
                        </a:rPr>
                        <a:t>令上保護の対象となる「個人データ」は、政府規制</a:t>
                      </a:r>
                      <a:r>
                        <a:rPr kumimoji="1" lang="en-US" altLang="ja-JP" sz="1000" dirty="0">
                          <a:latin typeface="+mn-lt"/>
                          <a:ea typeface="+mn-ea"/>
                          <a:cs typeface="Arial" panose="020B0604020202020204" pitchFamily="34" charset="0"/>
                        </a:rPr>
                        <a:t>82</a:t>
                      </a:r>
                      <a:r>
                        <a:rPr kumimoji="1" lang="ja-JP" altLang="en-US" sz="1000" dirty="0">
                          <a:latin typeface="+mn-lt"/>
                          <a:ea typeface="+mn-ea"/>
                          <a:cs typeface="Arial" panose="020B0604020202020204" pitchFamily="34" charset="0"/>
                        </a:rPr>
                        <a:t>号</a:t>
                      </a:r>
                      <a:r>
                        <a:rPr kumimoji="1" lang="en-US" altLang="ja-JP" sz="1000" baseline="30000" dirty="0">
                          <a:latin typeface="+mn-lt"/>
                          <a:ea typeface="+mn-ea"/>
                          <a:cs typeface="Arial" panose="020B0604020202020204" pitchFamily="34" charset="0"/>
                        </a:rPr>
                        <a:t>2</a:t>
                      </a:r>
                      <a:r>
                        <a:rPr kumimoji="1" lang="ja-JP" altLang="en-US" sz="1000" dirty="0">
                          <a:latin typeface="+mn-lt"/>
                          <a:ea typeface="+mn-ea"/>
                          <a:cs typeface="Arial" panose="020B0604020202020204" pitchFamily="34" charset="0"/>
                        </a:rPr>
                        <a:t>及び</a:t>
                      </a:r>
                      <a:r>
                        <a:rPr kumimoji="1" lang="en-US" altLang="ja-JP" sz="1000" dirty="0">
                          <a:latin typeface="+mn-lt"/>
                          <a:ea typeface="+mn-ea"/>
                          <a:cs typeface="Arial" panose="020B0604020202020204" pitchFamily="34" charset="0"/>
                        </a:rPr>
                        <a:t>MOCI</a:t>
                      </a:r>
                      <a:r>
                        <a:rPr kumimoji="1" lang="ja-JP" altLang="en-US" sz="1000" dirty="0">
                          <a:latin typeface="+mn-lt"/>
                          <a:ea typeface="+mn-ea"/>
                          <a:cs typeface="Arial" panose="020B0604020202020204" pitchFamily="34" charset="0"/>
                        </a:rPr>
                        <a:t>規制</a:t>
                      </a:r>
                      <a:r>
                        <a:rPr kumimoji="1" lang="en-US" altLang="ja-JP" sz="1000" baseline="30000" dirty="0">
                          <a:latin typeface="+mn-lt"/>
                          <a:ea typeface="+mn-ea"/>
                          <a:cs typeface="Arial" panose="020B0604020202020204" pitchFamily="34" charset="0"/>
                        </a:rPr>
                        <a:t>3</a:t>
                      </a:r>
                      <a:r>
                        <a:rPr kumimoji="1" lang="ja-JP" altLang="en-US" sz="1000" dirty="0">
                          <a:latin typeface="+mn-lt"/>
                          <a:ea typeface="+mn-ea"/>
                          <a:cs typeface="Arial" panose="020B0604020202020204" pitchFamily="34" charset="0"/>
                        </a:rPr>
                        <a:t>上定義が置かれており、「特定の個人のデータであって、その正確性のために保管、管理及び維持され、その秘密のために保護されるもの」。また、「特定の個人のデータ」とは、「いかなる正確かつ実際の情報であって、特定の個人を直接又は間接に特定することが可能な情報」を指す。</a:t>
                      </a:r>
                    </a:p>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なお、電子情報法令は、「センシティブ情報」について特別の定義を置いていない一方で、個人情報保護法草案では、「センシティブ情報」について「特別の保護を要する個人データであって、宗教、信条、健康、心身の状態、性生活、個人の財務データ、及び当該データのプライバシーを危機及び害悪をもたらしうるその他の個人データ」を指すと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電子情報法は、インドネシアにおいて法的効果を有する、及び／又はインドネシアに害を与えるインドネシア国内及びインドネシア国外で行われる行為を対象としている。規制される行為は、インドネシア国内で行われる行為、インドネシア市民により行われる行為に加え、インドネシア市民、外国人又はインドネシア法人又は外国法人によりインドネシア国外で行われる行為も含む。</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このように、電子情報法の適用は域外にも及び、また、</a:t>
                      </a:r>
                      <a:r>
                        <a:rPr lang="en-US" altLang="ja-JP" sz="1000" dirty="0">
                          <a:latin typeface="+mn-lt"/>
                          <a:ea typeface="+mn-ea"/>
                          <a:cs typeface="Arial" panose="020B0604020202020204" pitchFamily="34" charset="0"/>
                        </a:rPr>
                        <a:t>MOCI</a:t>
                      </a:r>
                      <a:r>
                        <a:rPr lang="ja-JP" altLang="en-US" sz="1000" dirty="0">
                          <a:latin typeface="+mn-lt"/>
                          <a:ea typeface="+mn-ea"/>
                          <a:cs typeface="Arial" panose="020B0604020202020204" pitchFamily="34" charset="0"/>
                        </a:rPr>
                        <a:t>規制の適用範囲も同様に域外に及ぶものとされていますが、その具体的手続きや監督機関等が整備されていないため、現時点では、域外適用による運用及び規制は事実上難しい状況にある。</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8413">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規定</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en-US" altLang="ja-JP" sz="1000" dirty="0">
                          <a:latin typeface="+mn-lt"/>
                          <a:ea typeface="+mn-ea"/>
                          <a:cs typeface="Arial" panose="020B0604020202020204" pitchFamily="34" charset="0"/>
                        </a:rPr>
                        <a:t>MOCI</a:t>
                      </a:r>
                      <a:r>
                        <a:rPr kumimoji="1" lang="ja-JP" altLang="en-US" sz="1000" dirty="0">
                          <a:latin typeface="+mn-lt"/>
                          <a:ea typeface="+mn-ea"/>
                          <a:cs typeface="Arial" panose="020B0604020202020204" pitchFamily="34" charset="0"/>
                        </a:rPr>
                        <a:t>規制は、電子システムプロバイダーによる個人データの取得については、同意に基づき、電子システムプロバイダーの目的に関連しその目的内でのみ取得され、正確な方法で取得されるべき旨を規定している。また、個人データの処理及び分析は、その所有者の同意に従ってなされ、かつ、データ取得時に明確に宣言された電子システムプロバイダーの必要性に従ってのみ行うことができ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4. Footnote">
            <a:extLst>
              <a:ext uri="{FF2B5EF4-FFF2-40B4-BE49-F238E27FC236}">
                <a16:creationId xmlns:a16="http://schemas.microsoft.com/office/drawing/2014/main" id="{5F28EA3C-DA19-44B6-B639-7CA22522E5F2}"/>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7028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1496747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57"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インドネシア／医療関連／制度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41</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医療現場では、書面及び口頭のコミュニケーションのいずれにおいても、一般的にインドネシア語が使用されている。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（出所）インドネシア保健省「外国人による医療行為について（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PENDAYAGUNAAN TENAGA KESEHATAN WARGA NEGARA ASING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35" name="think-cell Slide" r:id="rId25" imgW="360" imgH="360" progId="TCLayout.ActiveDocument.1">
                  <p:embed/>
                </p:oleObj>
              </mc:Choice>
              <mc:Fallback>
                <p:oleObj name="think-cell Slide" r:id="rId25" imgW="360" imgH="360" progId="TCLayout.ActiveDocument.1">
                  <p:embed/>
                  <p:pic>
                    <p:nvPicPr>
                      <p:cNvPr id="11" name="Object 10"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インドネシア／医療関連／医療サービス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1208584"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graphicFrame>
        <p:nvGraphicFramePr>
          <p:cNvPr id="43" name="Chart 42">
            <a:extLst>
              <a:ext uri="{FF2B5EF4-FFF2-40B4-BE49-F238E27FC236}">
                <a16:creationId xmlns:a16="http://schemas.microsoft.com/office/drawing/2014/main" id="{63B566B6-D9E9-49F7-89B7-5F6923E8E3BC}"/>
              </a:ext>
            </a:extLst>
          </p:cNvPr>
          <p:cNvGraphicFramePr/>
          <p:nvPr>
            <p:custDataLst>
              <p:tags r:id="rId4"/>
            </p:custDataLst>
          </p:nvPr>
        </p:nvGraphicFramePr>
        <p:xfrm>
          <a:off x="723900" y="2351088"/>
          <a:ext cx="8632825" cy="3500437"/>
        </p:xfrm>
        <a:graphic>
          <a:graphicData uri="http://schemas.openxmlformats.org/drawingml/2006/chart">
            <c:chart xmlns:c="http://schemas.openxmlformats.org/drawingml/2006/chart" xmlns:r="http://schemas.openxmlformats.org/officeDocument/2006/relationships" r:id="rId27"/>
          </a:graphicData>
        </a:graphic>
      </p:graphicFrame>
      <p:sp>
        <p:nvSpPr>
          <p:cNvPr id="46" name="テキスト プレースホルダ 9"/>
          <p:cNvSpPr>
            <a:spLocks noGrp="1"/>
          </p:cNvSpPr>
          <p:nvPr>
            <p:custDataLst>
              <p:tags r:id="rId5"/>
            </p:custDataLst>
          </p:nvPr>
        </p:nvSpPr>
        <p:spPr bwMode="auto">
          <a:xfrm>
            <a:off x="3000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55" name="テキスト プレースホルダ 9"/>
          <p:cNvSpPr>
            <a:spLocks noGrp="1"/>
          </p:cNvSpPr>
          <p:nvPr>
            <p:custDataLst>
              <p:tags r:id="rId6"/>
            </p:custDataLst>
          </p:nvPr>
        </p:nvSpPr>
        <p:spPr bwMode="auto">
          <a:xfrm>
            <a:off x="12207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53" name="テキスト プレースホルダ 9"/>
          <p:cNvSpPr>
            <a:spLocks noGrp="1"/>
          </p:cNvSpPr>
          <p:nvPr>
            <p:custDataLst>
              <p:tags r:id="rId7"/>
            </p:custDataLst>
          </p:nvPr>
        </p:nvSpPr>
        <p:spPr bwMode="auto">
          <a:xfrm>
            <a:off x="17176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50" name="テキスト プレースホルダ 9"/>
          <p:cNvSpPr>
            <a:spLocks noGrp="1"/>
          </p:cNvSpPr>
          <p:nvPr>
            <p:custDataLst>
              <p:tags r:id="rId8"/>
            </p:custDataLst>
          </p:nvPr>
        </p:nvSpPr>
        <p:spPr bwMode="auto">
          <a:xfrm>
            <a:off x="2144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48" name="テキスト プレースホルダ 9"/>
          <p:cNvSpPr>
            <a:spLocks noGrp="1"/>
          </p:cNvSpPr>
          <p:nvPr>
            <p:custDataLst>
              <p:tags r:id="rId9"/>
            </p:custDataLst>
          </p:nvPr>
        </p:nvSpPr>
        <p:spPr bwMode="auto">
          <a:xfrm>
            <a:off x="25733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44" name="テキスト プレースホルダ 9"/>
          <p:cNvSpPr>
            <a:spLocks noGrp="1"/>
          </p:cNvSpPr>
          <p:nvPr>
            <p:custDataLst>
              <p:tags r:id="rId10"/>
            </p:custDataLst>
          </p:nvPr>
        </p:nvSpPr>
        <p:spPr bwMode="auto">
          <a:xfrm>
            <a:off x="3427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40" name="テキスト プレースホルダ 9"/>
          <p:cNvSpPr>
            <a:spLocks noGrp="1"/>
          </p:cNvSpPr>
          <p:nvPr>
            <p:custDataLst>
              <p:tags r:id="rId11"/>
            </p:custDataLst>
          </p:nvPr>
        </p:nvSpPr>
        <p:spPr bwMode="auto">
          <a:xfrm>
            <a:off x="42814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42" name="テキスト プレースホルダ 9"/>
          <p:cNvSpPr>
            <a:spLocks noGrp="1"/>
          </p:cNvSpPr>
          <p:nvPr>
            <p:custDataLst>
              <p:tags r:id="rId12"/>
            </p:custDataLst>
          </p:nvPr>
        </p:nvSpPr>
        <p:spPr bwMode="auto">
          <a:xfrm>
            <a:off x="38544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32" name="テキスト プレースホルダ 9"/>
          <p:cNvSpPr>
            <a:spLocks noGrp="1"/>
          </p:cNvSpPr>
          <p:nvPr>
            <p:custDataLst>
              <p:tags r:id="rId13"/>
            </p:custDataLst>
          </p:nvPr>
        </p:nvSpPr>
        <p:spPr bwMode="auto">
          <a:xfrm>
            <a:off x="59912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8" name="テキスト プレースホルダ 9"/>
          <p:cNvSpPr>
            <a:spLocks noGrp="1"/>
          </p:cNvSpPr>
          <p:nvPr>
            <p:custDataLst>
              <p:tags r:id="rId14"/>
            </p:custDataLst>
          </p:nvPr>
        </p:nvSpPr>
        <p:spPr bwMode="auto">
          <a:xfrm>
            <a:off x="47101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auto">
          <a:xfrm>
            <a:off x="5137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16"/>
            </p:custDataLst>
          </p:nvPr>
        </p:nvSpPr>
        <p:spPr bwMode="auto">
          <a:xfrm>
            <a:off x="55641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0" name="テキスト プレースホルダ 9"/>
          <p:cNvSpPr>
            <a:spLocks noGrp="1"/>
          </p:cNvSpPr>
          <p:nvPr>
            <p:custDataLst>
              <p:tags r:id="rId17"/>
            </p:custDataLst>
          </p:nvPr>
        </p:nvSpPr>
        <p:spPr bwMode="auto">
          <a:xfrm>
            <a:off x="6419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8" name="テキスト プレースホルダ 9"/>
          <p:cNvSpPr>
            <a:spLocks noGrp="1"/>
          </p:cNvSpPr>
          <p:nvPr>
            <p:custDataLst>
              <p:tags r:id="rId18"/>
            </p:custDataLst>
          </p:nvPr>
        </p:nvSpPr>
        <p:spPr bwMode="auto">
          <a:xfrm>
            <a:off x="68468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26" name="テキスト プレースホルダ 9"/>
          <p:cNvSpPr>
            <a:spLocks noGrp="1"/>
          </p:cNvSpPr>
          <p:nvPr>
            <p:custDataLst>
              <p:tags r:id="rId19"/>
            </p:custDataLst>
          </p:nvPr>
        </p:nvSpPr>
        <p:spPr bwMode="auto">
          <a:xfrm>
            <a:off x="72739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24" name="テキスト プレースホルダ 9"/>
          <p:cNvSpPr>
            <a:spLocks noGrp="1"/>
          </p:cNvSpPr>
          <p:nvPr>
            <p:custDataLst>
              <p:tags r:id="rId20"/>
            </p:custDataLst>
          </p:nvPr>
        </p:nvSpPr>
        <p:spPr bwMode="auto">
          <a:xfrm>
            <a:off x="77009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A225E31B-66E8-4D05-AC67-377EB2AB04BC}"/>
              </a:ext>
            </a:extLst>
          </p:cNvPr>
          <p:cNvSpPr>
            <a:spLocks noGrp="1"/>
          </p:cNvSpPr>
          <p:nvPr>
            <p:custDataLst>
              <p:tags r:id="rId21"/>
            </p:custDataLst>
          </p:nvPr>
        </p:nvSpPr>
        <p:spPr bwMode="auto">
          <a:xfrm>
            <a:off x="81280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730E81-82C1-4221-AF95-411EE5EDA81B}" type="datetime'''''1''''''''6'''''''''''''''''">
              <a:rPr kumimoji="0" lang="ja-JP" altLang="en-US" sz="1000" smtClean="0"/>
              <a:pPr/>
              <a:t>16</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AFECB52A-4482-4DE0-B2C0-3CD3AD06D186}"/>
              </a:ext>
            </a:extLst>
          </p:cNvPr>
          <p:cNvSpPr>
            <a:spLocks noGrp="1"/>
          </p:cNvSpPr>
          <p:nvPr>
            <p:custDataLst>
              <p:tags r:id="rId22"/>
            </p:custDataLst>
          </p:nvPr>
        </p:nvSpPr>
        <p:spPr bwMode="auto">
          <a:xfrm>
            <a:off x="85566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582AE5-B48B-4716-82A7-50B047998AD1}" type="datetime'''''1''''''''''''''7'''''''''''''''''''''''''''">
              <a:rPr kumimoji="0" lang="ja-JP" altLang="en-US" sz="1000" smtClean="0"/>
              <a:pPr/>
              <a:t>17</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82EFC14D-EA3B-458D-A590-5F9E74E9BB74}"/>
              </a:ext>
            </a:extLst>
          </p:cNvPr>
          <p:cNvSpPr>
            <a:spLocks noGrp="1"/>
          </p:cNvSpPr>
          <p:nvPr>
            <p:custDataLst>
              <p:tags r:id="rId23"/>
            </p:custDataLst>
          </p:nvPr>
        </p:nvSpPr>
        <p:spPr bwMode="auto">
          <a:xfrm>
            <a:off x="89836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EDEF97-0184-420A-8A26-D1131896D9B8}" type="datetime'''1''''''''''''''''''''''''''''''''''8'''''">
              <a:rPr kumimoji="0" lang="ja-JP" altLang="en-US" sz="1000" smtClean="0"/>
              <a:pPr/>
              <a:t>18</a:t>
            </a:fld>
            <a:endParaRPr kumimoji="0" lang="ja-JP" altLang="en-US" sz="1000" dirty="0">
              <a:sym typeface="+mn-lt"/>
            </a:endParaRPr>
          </a:p>
        </p:txBody>
      </p:sp>
      <p:sp>
        <p:nvSpPr>
          <p:cNvPr id="31" name="テキスト ボックス 1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年から微増しており、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Tree>
    <p:extLst>
      <p:ext uri="{BB962C8B-B14F-4D97-AF65-F5344CB8AC3E}">
        <p14:creationId xmlns:p14="http://schemas.microsoft.com/office/powerpoint/2010/main" val="3836802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44488" y="2395850"/>
            <a:ext cx="9244011" cy="2617326"/>
          </a:xfrm>
          <a:prstGeom prst="roundRect">
            <a:avLst>
              <a:gd name="adj" fmla="val 2782"/>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インドネシア／医療関連／医療サービス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Arial Black" panose="020B0A04020102020204" pitchFamily="34" charset="0"/>
              </a:rPr>
              <a:t>参考） 総保健医療支出額（</a:t>
            </a:r>
            <a:r>
              <a:rPr lang="en-US" altLang="ja-JP" dirty="0">
                <a:latin typeface="Arial Black" panose="020B0A04020102020204" pitchFamily="34" charset="0"/>
              </a:rPr>
              <a:t>THE</a:t>
            </a:r>
            <a:r>
              <a:rPr lang="ja-JP" altLang="en-US" dirty="0">
                <a:latin typeface="Arial Black" panose="020B0A04020102020204" pitchFamily="34" charset="0"/>
              </a:rPr>
              <a:t>）とは</a:t>
            </a:r>
          </a:p>
        </p:txBody>
      </p:sp>
      <p:sp>
        <p:nvSpPr>
          <p:cNvPr id="10" name="テキスト ボックス 9"/>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JRI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レビュー　「「総保健医療支出」における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Long-term 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推計の現状と課題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正方形/長方形 30"/>
          <p:cNvSpPr/>
          <p:nvPr/>
        </p:nvSpPr>
        <p:spPr>
          <a:xfrm>
            <a:off x="23341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健康診断・人間ドック</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大衆薬</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予防・健康管理サービス（眼鏡・補聴器、衛生材料等）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医療周辺サービス（救急業務費等）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17944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介護保険における保健医療部分（訪問介護、短期入所療養介護、介護老人保健施設、介護療養型医療施設等）</a:t>
            </a:r>
            <a:endParaRPr lang="en-US" altLang="ja-JP"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保健医療機関の資本形成</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0246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民間保険からの給付（手術給付費、障害給付費等の現金給付）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7869950" y="3108278"/>
            <a:ext cx="1596267"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医療保険の「間接部分」（保険者等の事務経費、民間生命保険の管理業務費等）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026" y="1905969"/>
            <a:ext cx="9504840" cy="288032"/>
            <a:chOff x="4803500" y="2113806"/>
            <a:chExt cx="4032624" cy="288032"/>
          </a:xfrm>
        </p:grpSpPr>
        <p:cxnSp>
          <p:nvCxnSpPr>
            <p:cNvPr id="36" name="直線コネクタ 35"/>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総保健医療支出額（</a:t>
              </a:r>
              <a:r>
                <a:rPr lang="en-US" altLang="ja-JP" sz="1400" dirty="0">
                  <a:solidFill>
                    <a:srgbClr val="000000"/>
                  </a:solidFill>
                  <a:latin typeface="Arial Black" pitchFamily="34" charset="0"/>
                  <a:ea typeface="HGP創英角ｺﾞｼｯｸUB" pitchFamily="50" charset="-128"/>
                </a:rPr>
                <a:t>Total Health Expenditure : THE</a:t>
              </a:r>
              <a:r>
                <a:rPr lang="ja-JP" altLang="en-US" sz="1400">
                  <a:solidFill>
                    <a:srgbClr val="000000"/>
                  </a:solidFill>
                  <a:latin typeface="Arial Black" pitchFamily="34" charset="0"/>
                  <a:ea typeface="HGP創英角ｺﾞｼｯｸUB" pitchFamily="50" charset="-128"/>
                </a:rPr>
                <a:t>）</a:t>
              </a:r>
              <a:endParaRPr lang="en-US" altLang="ja-JP" baseline="300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4" name="グループ化 3"/>
          <p:cNvGrpSpPr/>
          <p:nvPr/>
        </p:nvGrpSpPr>
        <p:grpSpPr>
          <a:xfrm>
            <a:off x="488949" y="2539770"/>
            <a:ext cx="1620000" cy="498024"/>
            <a:chOff x="488949" y="2539770"/>
            <a:chExt cx="1620000" cy="498024"/>
          </a:xfrm>
        </p:grpSpPr>
        <p:sp>
          <p:nvSpPr>
            <p:cNvPr id="18" name="正方形/長方形 17"/>
            <p:cNvSpPr/>
            <p:nvPr/>
          </p:nvSpPr>
          <p:spPr>
            <a:xfrm>
              <a:off x="488949"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（医療費支出総額</a:t>
              </a: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1" name="正方形/長方形 40"/>
            <p:cNvSpPr/>
            <p:nvPr/>
          </p:nvSpPr>
          <p:spPr>
            <a:xfrm>
              <a:off x="488949"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6" name="グループ化 5"/>
          <p:cNvGrpSpPr/>
          <p:nvPr/>
        </p:nvGrpSpPr>
        <p:grpSpPr>
          <a:xfrm>
            <a:off x="2334199" y="2539770"/>
            <a:ext cx="1620000" cy="498024"/>
            <a:chOff x="2316086" y="2539770"/>
            <a:chExt cx="1620000" cy="498024"/>
          </a:xfrm>
        </p:grpSpPr>
        <p:sp>
          <p:nvSpPr>
            <p:cNvPr id="21" name="正方形/長方形 20"/>
            <p:cNvSpPr/>
            <p:nvPr/>
          </p:nvSpPr>
          <p:spPr>
            <a:xfrm>
              <a:off x="2316086"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予防・健康増進等</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6086"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4179449" y="2539770"/>
            <a:ext cx="1620000" cy="498024"/>
            <a:chOff x="4143223" y="2539770"/>
            <a:chExt cx="1620000" cy="498024"/>
          </a:xfrm>
        </p:grpSpPr>
        <p:sp>
          <p:nvSpPr>
            <p:cNvPr id="22" name="正方形/長方形 21"/>
            <p:cNvSpPr/>
            <p:nvPr/>
          </p:nvSpPr>
          <p:spPr>
            <a:xfrm>
              <a:off x="4143223"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福祉・介護</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7" name="正方形/長方形 46"/>
            <p:cNvSpPr/>
            <p:nvPr/>
          </p:nvSpPr>
          <p:spPr>
            <a:xfrm>
              <a:off x="4143223"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8" name="グループ化 7"/>
          <p:cNvGrpSpPr/>
          <p:nvPr/>
        </p:nvGrpSpPr>
        <p:grpSpPr>
          <a:xfrm>
            <a:off x="6024699" y="2539770"/>
            <a:ext cx="1620000" cy="498024"/>
            <a:chOff x="5970360" y="2539770"/>
            <a:chExt cx="1620000" cy="498024"/>
          </a:xfrm>
        </p:grpSpPr>
        <p:sp>
          <p:nvSpPr>
            <p:cNvPr id="23" name="正方形/長方形 22"/>
            <p:cNvSpPr/>
            <p:nvPr/>
          </p:nvSpPr>
          <p:spPr>
            <a:xfrm>
              <a:off x="5970360"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高度先端医療・研究開発</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8" name="正方形/長方形 47"/>
            <p:cNvSpPr/>
            <p:nvPr/>
          </p:nvSpPr>
          <p:spPr>
            <a:xfrm>
              <a:off x="597036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sp>
        <p:nvSpPr>
          <p:cNvPr id="24" name="正方形/長方形 23"/>
          <p:cNvSpPr/>
          <p:nvPr/>
        </p:nvSpPr>
        <p:spPr>
          <a:xfrm>
            <a:off x="7869950" y="2539770"/>
            <a:ext cx="1548117"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生活サービス・アメニティ等</a:t>
            </a: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9" name="正方形/長方形 48"/>
          <p:cNvSpPr/>
          <p:nvPr/>
        </p:nvSpPr>
        <p:spPr>
          <a:xfrm>
            <a:off x="786995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9" name="十字形 58"/>
          <p:cNvSpPr/>
          <p:nvPr/>
        </p:nvSpPr>
        <p:spPr>
          <a:xfrm>
            <a:off x="2045985"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十字形 59"/>
          <p:cNvSpPr/>
          <p:nvPr/>
        </p:nvSpPr>
        <p:spPr>
          <a:xfrm>
            <a:off x="3907442"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十字形 60"/>
          <p:cNvSpPr/>
          <p:nvPr/>
        </p:nvSpPr>
        <p:spPr>
          <a:xfrm>
            <a:off x="5752708"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十字形 61"/>
          <p:cNvSpPr/>
          <p:nvPr/>
        </p:nvSpPr>
        <p:spPr>
          <a:xfrm>
            <a:off x="7593507"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88948" y="3108278"/>
            <a:ext cx="1655763"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診療・治療等（自己負担額＋医療保険給付分）</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看護</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在宅医療</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入院基本料</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41"/>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総保健医療支出額（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Total Health Expenditure: THE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　　医療費（医療費支出総額）」に、下記の　　～　　のような費用を加算することで算出される。</a:t>
            </a:r>
          </a:p>
        </p:txBody>
      </p:sp>
      <p:grpSp>
        <p:nvGrpSpPr>
          <p:cNvPr id="45" name="グループ化 7"/>
          <p:cNvGrpSpPr/>
          <p:nvPr/>
        </p:nvGrpSpPr>
        <p:grpSpPr>
          <a:xfrm>
            <a:off x="212952" y="5157192"/>
            <a:ext cx="9491911" cy="288032"/>
            <a:chOff x="4944173" y="2113806"/>
            <a:chExt cx="5861371" cy="288032"/>
          </a:xfrm>
        </p:grpSpPr>
        <p:cxnSp>
          <p:nvCxnSpPr>
            <p:cNvPr id="50" name="直線コネクタ 4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留意点</a:t>
              </a:r>
            </a:p>
          </p:txBody>
        </p:sp>
      </p:grpSp>
      <p:sp>
        <p:nvSpPr>
          <p:cNvPr id="52" name="テキスト ボックス 51"/>
          <p:cNvSpPr txBox="1"/>
          <p:nvPr/>
        </p:nvSpPr>
        <p:spPr>
          <a:xfrm>
            <a:off x="344488" y="5517232"/>
            <a:ext cx="9143332" cy="820033"/>
          </a:xfrm>
          <a:prstGeom prst="rect">
            <a:avLst/>
          </a:prstGeom>
          <a:noFill/>
        </p:spPr>
        <p:txBody>
          <a:bodyPr wrap="square" rtlCol="0">
            <a:spAutoFit/>
          </a:bodyPr>
          <a:lstStyle/>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ただし、各国ごとに医療制度などが異なることから、推計方法も異なる点に留意が必要である。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例えば、「      福祉・介護にかかる費用」が「      医療費」に含まれる国があったり、      ～ ⑤  を正確に把握していない国があったりする。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したがって、「総保健医療支出額」と「      医療費（医療費支出総額）」が一致する場合もある。</a:t>
            </a:r>
          </a:p>
        </p:txBody>
      </p:sp>
      <p:sp>
        <p:nvSpPr>
          <p:cNvPr id="53" name="正方形/長方形 52"/>
          <p:cNvSpPr/>
          <p:nvPr/>
        </p:nvSpPr>
        <p:spPr>
          <a:xfrm>
            <a:off x="1449135"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44831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81026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321889"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2970312" y="60838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4845008" y="1124743"/>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7957434"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8373400"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17041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22303305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55" name="think-cell Slide" r:id="rId18" imgW="270" imgH="270" progId="TCLayout.ActiveDocument.1">
                  <p:embed/>
                </p:oleObj>
              </mc:Choice>
              <mc:Fallback>
                <p:oleObj name="think-cell Slide" r:id="rId18" imgW="270" imgH="270" progId="TCLayout.ActiveDocument.1">
                  <p:embed/>
                  <p:pic>
                    <p:nvPicPr>
                      <p:cNvPr id="0" name="Picture 3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025" y="189225"/>
            <a:ext cx="9505055" cy="360050"/>
          </a:xfrm>
        </p:spPr>
        <p:txBody>
          <a:bodyPr/>
          <a:lstStyle/>
          <a:p>
            <a:r>
              <a:rPr lang="ja-JP" altLang="en-US" dirty="0"/>
              <a:t>インドネシア／医療関連／医療機器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Worldwide Medical Devices Market Forecasts 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8" name="Chart 3"/>
          <p:cNvGraphicFramePr/>
          <p:nvPr>
            <p:custDataLst>
              <p:tags r:id="rId4"/>
            </p:custDataLst>
            <p:extLst>
              <p:ext uri="{D42A27DB-BD31-4B8C-83A1-F6EECF244321}">
                <p14:modId xmlns:p14="http://schemas.microsoft.com/office/powerpoint/2010/main" val="3982901625"/>
              </p:ext>
            </p:extLst>
          </p:nvPr>
        </p:nvGraphicFramePr>
        <p:xfrm>
          <a:off x="219075" y="2352675"/>
          <a:ext cx="9412288" cy="3676650"/>
        </p:xfrm>
        <a:graphic>
          <a:graphicData uri="http://schemas.openxmlformats.org/drawingml/2006/chart">
            <c:chart xmlns:c="http://schemas.openxmlformats.org/drawingml/2006/chart" xmlns:r="http://schemas.openxmlformats.org/officeDocument/2006/relationships" r:id="rId20"/>
          </a:graphicData>
        </a:graphic>
      </p:graphicFrame>
      <p:sp>
        <p:nvSpPr>
          <p:cNvPr id="34" name="テキスト プレースホルダ 9"/>
          <p:cNvSpPr>
            <a:spLocks noGrp="1"/>
          </p:cNvSpPr>
          <p:nvPr>
            <p:custDataLst>
              <p:tags r:id="rId5"/>
            </p:custDataLst>
          </p:nvPr>
        </p:nvSpPr>
        <p:spPr bwMode="auto">
          <a:xfrm>
            <a:off x="319246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FC22FB-5EF3-4EB7-A945-A4D1165A8790}" type="datetime'''''''''''''''''''''1''5'''''''''''''">
              <a:rPr lang="ja-JP" altLang="en-US" sz="1000"/>
              <a:pPr marL="0" indent="0" algn="ctr">
                <a:spcBef>
                  <a:spcPct val="0"/>
                </a:spcBef>
                <a:buNone/>
              </a:pPr>
              <a:t>15</a:t>
            </a:fld>
            <a:endParaRPr kumimoji="0" lang="ja-JP" altLang="en-US" sz="1000" dirty="0">
              <a:sym typeface="+mn-lt"/>
            </a:endParaRPr>
          </a:p>
        </p:txBody>
      </p:sp>
      <p:sp>
        <p:nvSpPr>
          <p:cNvPr id="29" name="テキスト プレースホルダ 9"/>
          <p:cNvSpPr>
            <a:spLocks noGrp="1"/>
          </p:cNvSpPr>
          <p:nvPr>
            <p:custDataLst>
              <p:tags r:id="rId6"/>
            </p:custDataLst>
          </p:nvPr>
        </p:nvSpPr>
        <p:spPr bwMode="auto">
          <a:xfrm>
            <a:off x="171608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5892B1-C65E-4D89-A8C1-3845DA356AD7}" type="datetime'''''''''''1''''''''''''''''''''''''''''''''''''''''''''''3'''">
              <a:rPr lang="ja-JP" altLang="en-US" sz="1000"/>
              <a:pPr marL="0" indent="0" algn="ctr">
                <a:spcBef>
                  <a:spcPct val="0"/>
                </a:spcBef>
                <a:buNone/>
              </a:pPr>
              <a:t>13</a:t>
            </a:fld>
            <a:endParaRPr kumimoji="0" lang="ja-JP" altLang="en-US" sz="1000" dirty="0">
              <a:sym typeface="+mn-lt"/>
            </a:endParaRPr>
          </a:p>
        </p:txBody>
      </p:sp>
      <p:sp>
        <p:nvSpPr>
          <p:cNvPr id="30" name="テキスト プレースホルダ 9"/>
          <p:cNvSpPr>
            <a:spLocks noGrp="1"/>
          </p:cNvSpPr>
          <p:nvPr>
            <p:custDataLst>
              <p:tags r:id="rId7"/>
            </p:custDataLst>
          </p:nvPr>
        </p:nvSpPr>
        <p:spPr bwMode="auto">
          <a:xfrm>
            <a:off x="24542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7ACD77-779A-4DAB-BE25-416770A9079C}" type="datetime'''''''''''''''''''''1''''''''''''''''''''''''''''''''4'">
              <a:rPr lang="ja-JP" altLang="en-US" sz="1000"/>
              <a:pPr marL="0" indent="0" algn="ctr">
                <a:spcBef>
                  <a:spcPct val="0"/>
                </a:spcBef>
                <a:buNone/>
              </a:pPr>
              <a:t>14</a:t>
            </a:fld>
            <a:endParaRPr kumimoji="0" lang="ja-JP" altLang="en-US" sz="1000" dirty="0">
              <a:sym typeface="+mn-lt"/>
            </a:endParaRPr>
          </a:p>
        </p:txBody>
      </p:sp>
      <p:sp>
        <p:nvSpPr>
          <p:cNvPr id="26" name="テキスト プレースホルダ 9"/>
          <p:cNvSpPr>
            <a:spLocks noGrp="1"/>
          </p:cNvSpPr>
          <p:nvPr>
            <p:custDataLst>
              <p:tags r:id="rId8"/>
            </p:custDataLst>
          </p:nvPr>
        </p:nvSpPr>
        <p:spPr bwMode="auto">
          <a:xfrm>
            <a:off x="836453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189F45-2C53-4B0B-9ECC-F79F2735F3DF}" type="datetime'''''''''''''''''''''''2''''2'''''''''''">
              <a:rPr lang="ja-JP" altLang="en-US" sz="1000" smtClean="0"/>
              <a:pPr marL="0" indent="0" algn="ctr">
                <a:spcBef>
                  <a:spcPct val="0"/>
                </a:spcBef>
                <a:buNone/>
              </a:pPr>
              <a:t>22</a:t>
            </a:fld>
            <a:endParaRPr kumimoji="0" lang="ja-JP" altLang="en-US" sz="1000" dirty="0">
              <a:sym typeface="+mn-lt"/>
            </a:endParaRPr>
          </a:p>
        </p:txBody>
      </p:sp>
      <p:sp>
        <p:nvSpPr>
          <p:cNvPr id="35" name="テキスト プレースホルダ 9"/>
          <p:cNvSpPr>
            <a:spLocks noGrp="1"/>
          </p:cNvSpPr>
          <p:nvPr>
            <p:custDataLst>
              <p:tags r:id="rId9"/>
            </p:custDataLst>
          </p:nvPr>
        </p:nvSpPr>
        <p:spPr bwMode="auto">
          <a:xfrm>
            <a:off x="393223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2EBBAB-E621-47B0-A49B-5F4535656BFA}" type="datetime'''''''1''''''6'''''''''''''''''''''''''''''''''''''''''''''">
              <a:rPr lang="ja-JP" altLang="en-US" sz="1000"/>
              <a:pPr marL="0" indent="0" algn="ctr">
                <a:spcBef>
                  <a:spcPct val="0"/>
                </a:spcBef>
                <a:buNone/>
              </a:pPr>
              <a:t>16</a:t>
            </a:fld>
            <a:endParaRPr kumimoji="0" lang="ja-JP" altLang="en-US" sz="1000" dirty="0">
              <a:sym typeface="+mn-lt"/>
            </a:endParaRPr>
          </a:p>
        </p:txBody>
      </p:sp>
      <p:sp>
        <p:nvSpPr>
          <p:cNvPr id="37" name="テキスト プレースホルダ 9"/>
          <p:cNvSpPr>
            <a:spLocks noGrp="1"/>
          </p:cNvSpPr>
          <p:nvPr>
            <p:custDataLst>
              <p:tags r:id="rId10"/>
            </p:custDataLst>
          </p:nvPr>
        </p:nvSpPr>
        <p:spPr bwMode="auto">
          <a:xfrm>
            <a:off x="540861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8E3CE-163C-4987-9D1B-D2187F72D1F6}" type="datetime'''''''''''''1''8'''''''''''''''''''''''''">
              <a:rPr lang="ja-JP" altLang="en-US" sz="1000"/>
              <a:pPr marL="0" indent="0" algn="ctr">
                <a:spcBef>
                  <a:spcPct val="0"/>
                </a:spcBef>
                <a:buNone/>
              </a:pPr>
              <a:t>18</a:t>
            </a:fld>
            <a:endParaRPr kumimoji="0" lang="ja-JP" altLang="en-US" sz="1000" dirty="0">
              <a:sym typeface="+mn-lt"/>
            </a:endParaRPr>
          </a:p>
        </p:txBody>
      </p:sp>
      <p:sp>
        <p:nvSpPr>
          <p:cNvPr id="36" name="テキスト プレースホルダ 9"/>
          <p:cNvSpPr>
            <a:spLocks noGrp="1"/>
          </p:cNvSpPr>
          <p:nvPr>
            <p:custDataLst>
              <p:tags r:id="rId11"/>
            </p:custDataLst>
          </p:nvPr>
        </p:nvSpPr>
        <p:spPr bwMode="auto">
          <a:xfrm>
            <a:off x="46704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804B6B-7047-4B3E-9EF1-7ADA3406A241}" type="datetime'''1''''''''''''''''''''''''7'''''''''''">
              <a:rPr lang="ja-JP" altLang="en-US" sz="1000"/>
              <a:pPr marL="0" indent="0" algn="ctr">
                <a:spcBef>
                  <a:spcPct val="0"/>
                </a:spcBef>
                <a:buNone/>
              </a:pPr>
              <a:t>17</a:t>
            </a:fld>
            <a:endParaRPr kumimoji="0" lang="ja-JP" altLang="en-US" sz="1000" dirty="0">
              <a:sym typeface="+mn-lt"/>
            </a:endParaRPr>
          </a:p>
        </p:txBody>
      </p:sp>
      <p:sp>
        <p:nvSpPr>
          <p:cNvPr id="38" name="テキスト プレースホルダ 9"/>
          <p:cNvSpPr>
            <a:spLocks noGrp="1"/>
          </p:cNvSpPr>
          <p:nvPr>
            <p:custDataLst>
              <p:tags r:id="rId12"/>
            </p:custDataLst>
          </p:nvPr>
        </p:nvSpPr>
        <p:spPr bwMode="auto">
          <a:xfrm>
            <a:off x="614838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noGrp="1"/>
          </p:cNvSpPr>
          <p:nvPr>
            <p:custDataLst>
              <p:tags r:id="rId13"/>
            </p:custDataLst>
          </p:nvPr>
        </p:nvSpPr>
        <p:spPr bwMode="auto">
          <a:xfrm>
            <a:off x="68865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40" name="テキスト プレースホルダ 9"/>
          <p:cNvSpPr>
            <a:spLocks noGrp="1"/>
          </p:cNvSpPr>
          <p:nvPr>
            <p:custDataLst>
              <p:tags r:id="rId14"/>
            </p:custDataLst>
          </p:nvPr>
        </p:nvSpPr>
        <p:spPr bwMode="auto">
          <a:xfrm>
            <a:off x="762476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41" name="テキスト プレースホルダ 9"/>
          <p:cNvSpPr>
            <a:spLocks noGrp="1"/>
          </p:cNvSpPr>
          <p:nvPr>
            <p:custDataLst>
              <p:tags r:id="rId15"/>
            </p:custDataLst>
          </p:nvPr>
        </p:nvSpPr>
        <p:spPr bwMode="auto">
          <a:xfrm>
            <a:off x="91027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5DD3A1-48F8-4FFC-9234-1BD057316DE1}" type="datetime'''''2''''3'''''''''''''''''''''''">
              <a:rPr lang="en-US" altLang="en-US" sz="1000" smtClean="0"/>
              <a:pPr marL="0" indent="0" algn="ctr">
                <a:spcBef>
                  <a:spcPct val="0"/>
                </a:spcBef>
                <a:buNone/>
              </a:pPr>
              <a:t>23</a:t>
            </a:fld>
            <a:endParaRPr kumimoji="0" lang="ja-JP" altLang="en-US" sz="1000" dirty="0">
              <a:sym typeface="+mn-lt"/>
            </a:endParaRPr>
          </a:p>
        </p:txBody>
      </p:sp>
      <p:sp>
        <p:nvSpPr>
          <p:cNvPr id="32" name="テキスト プレースホルダ 9"/>
          <p:cNvSpPr>
            <a:spLocks noGrp="1"/>
          </p:cNvSpPr>
          <p:nvPr>
            <p:custDataLst>
              <p:tags r:id="rId16"/>
            </p:custDataLst>
          </p:nvPr>
        </p:nvSpPr>
        <p:spPr bwMode="auto">
          <a:xfrm>
            <a:off x="906463" y="6016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D7A7FC-B564-443C-BE42-29FC119D5E27}" type="datetime'''2''''''''''''''''''''''012'''''''''''''''''''''''''''''">
              <a:rPr lang="en-US" altLang="en-US" sz="1000" smtClean="0"/>
              <a:pPr marL="0" indent="0" algn="ctr">
                <a:spcBef>
                  <a:spcPct val="0"/>
                </a:spcBef>
                <a:buNone/>
              </a:pPr>
              <a:t>2012</a:t>
            </a:fld>
            <a:endParaRPr kumimoji="0" lang="ja-JP" altLang="en-US" sz="1000" dirty="0">
              <a:sym typeface="+mn-lt"/>
            </a:endParaRPr>
          </a:p>
        </p:txBody>
      </p:sp>
      <p:grpSp>
        <p:nvGrpSpPr>
          <p:cNvPr id="22" name="グループ化 21"/>
          <p:cNvGrpSpPr/>
          <p:nvPr/>
        </p:nvGrpSpPr>
        <p:grpSpPr>
          <a:xfrm>
            <a:off x="6591300" y="2436074"/>
            <a:ext cx="2857500" cy="4086983"/>
            <a:chOff x="5982917" y="-41433"/>
            <a:chExt cx="4280609" cy="4086983"/>
          </a:xfrm>
        </p:grpSpPr>
        <p:sp>
          <p:nvSpPr>
            <p:cNvPr id="23" name="フリーフォーム 22"/>
            <p:cNvSpPr/>
            <p:nvPr/>
          </p:nvSpPr>
          <p:spPr>
            <a:xfrm>
              <a:off x="5982917" y="-41433"/>
              <a:ext cx="4280609" cy="3913637"/>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939768" y="3699316"/>
              <a:ext cx="21823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に達する見通しである。</a:t>
            </a:r>
          </a:p>
        </p:txBody>
      </p:sp>
    </p:spTree>
    <p:extLst>
      <p:ext uri="{BB962C8B-B14F-4D97-AF65-F5344CB8AC3E}">
        <p14:creationId xmlns:p14="http://schemas.microsoft.com/office/powerpoint/2010/main" val="3686970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95877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4" name="think-cell Slide" r:id="rId22" imgW="360" imgH="360" progId="TCLayout.ActiveDocument.1">
                  <p:embed/>
                </p:oleObj>
              </mc:Choice>
              <mc:Fallback>
                <p:oleObj name="think-cell Slide" r:id="rId22" imgW="360" imgH="360" progId="TCLayout.ActiveDocument.1">
                  <p:embed/>
                  <p:pic>
                    <p:nvPicPr>
                      <p:cNvPr id="0" name="Picture 29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5" name="タイトル 4"/>
          <p:cNvSpPr>
            <a:spLocks noGrp="1"/>
          </p:cNvSpPr>
          <p:nvPr>
            <p:ph type="title"/>
          </p:nvPr>
        </p:nvSpPr>
        <p:spPr/>
        <p:txBody>
          <a:bodyPr/>
          <a:lstStyle/>
          <a:p>
            <a:r>
              <a:rPr lang="ja-JP" altLang="en-US"/>
              <a:t>インドネシア／医療関連／医療機器</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輸出入額</a:t>
            </a:r>
            <a:endParaRPr lang="ja-JP" altLang="en-US" dirty="0"/>
          </a:p>
        </p:txBody>
      </p:sp>
      <p:sp>
        <p:nvSpPr>
          <p:cNvPr id="16" name="テキスト ボックス 1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年の医療機器の輸出額は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市場に占める輸入割合は、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grpSp>
        <p:nvGrpSpPr>
          <p:cNvPr id="17" name="グループ化 7"/>
          <p:cNvGrpSpPr/>
          <p:nvPr/>
        </p:nvGrpSpPr>
        <p:grpSpPr>
          <a:xfrm>
            <a:off x="416496" y="1772816"/>
            <a:ext cx="9073008" cy="288032"/>
            <a:chOff x="4803500" y="2113806"/>
            <a:chExt cx="5626916" cy="288032"/>
          </a:xfrm>
        </p:grpSpPr>
        <p:cxnSp>
          <p:nvCxnSpPr>
            <p:cNvPr id="18" name="直線コネクタ 1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367348" y="21286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8" name="テキスト ボックス 27"/>
          <p:cNvSpPr txBox="1"/>
          <p:nvPr/>
        </p:nvSpPr>
        <p:spPr>
          <a:xfrm>
            <a:off x="208092" y="6578684"/>
            <a:ext cx="7416824" cy="203116"/>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Worldwide Medical Devices Market </a:t>
            </a:r>
            <a:r>
              <a:rPr lang="en-US" altLang="ja-JP" dirty="0" err="1">
                <a:latin typeface="Arial" panose="020B0604020202020204" pitchFamily="34" charset="0"/>
                <a:ea typeface="ＭＳ Ｐゴシック" panose="020B0600070205080204" pitchFamily="50" charset="-128"/>
                <a:cs typeface="Arial" panose="020B0604020202020204" pitchFamily="34" charset="0"/>
              </a:rPr>
              <a:t>Factbook</a:t>
            </a:r>
            <a:r>
              <a:rPr lang="en-US" altLang="ja-JP"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Rectangle 43"/>
          <p:cNvSpPr/>
          <p:nvPr>
            <p:custDataLst>
              <p:tags r:id="rId4"/>
            </p:custDataLst>
          </p:nvPr>
        </p:nvSpPr>
        <p:spPr bwMode="gray">
          <a:xfrm>
            <a:off x="3092450" y="6208713"/>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Rectangle 44"/>
          <p:cNvSpPr/>
          <p:nvPr>
            <p:custDataLst>
              <p:tags r:id="rId5"/>
            </p:custDataLst>
          </p:nvPr>
        </p:nvSpPr>
        <p:spPr bwMode="gray">
          <a:xfrm>
            <a:off x="2420938" y="6208713"/>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9" name="直線コネクタ 8"/>
          <p:cNvCxnSpPr/>
          <p:nvPr>
            <p:custDataLst>
              <p:tags r:id="rId6"/>
            </p:custDataLst>
          </p:nvPr>
        </p:nvCxnSpPr>
        <p:spPr bwMode="gray">
          <a:xfrm>
            <a:off x="3690939" y="6275388"/>
            <a:ext cx="238125" cy="0"/>
          </a:xfrm>
          <a:prstGeom prst="line">
            <a:avLst/>
          </a:prstGeom>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円/楕円 9"/>
          <p:cNvSpPr/>
          <p:nvPr>
            <p:custDataLst>
              <p:tags r:id="rId7"/>
            </p:custDataLst>
          </p:nvPr>
        </p:nvSpPr>
        <p:spPr bwMode="auto">
          <a:xfrm>
            <a:off x="3771900" y="62372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プレースホルダ 9"/>
          <p:cNvSpPr>
            <a:spLocks noGrp="1"/>
          </p:cNvSpPr>
          <p:nvPr>
            <p:custDataLst>
              <p:tags r:id="rId8"/>
            </p:custDataLst>
          </p:nvPr>
        </p:nvSpPr>
        <p:spPr bwMode="auto">
          <a:xfrm>
            <a:off x="2651125" y="62039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452E15-A706-4E87-91C4-1DE477513FAA}" type="datetime'''''''''''''輸''''''''''''''''''''''''出'''''''">
              <a:rPr lang="ja-JP" altLang="en-US" sz="1000"/>
              <a:pPr marL="0" indent="0">
                <a:spcBef>
                  <a:spcPct val="0"/>
                </a:spcBef>
                <a:buNone/>
              </a:pPr>
              <a:t>輸出</a:t>
            </a:fld>
            <a:endParaRPr kumimoji="0" lang="ja-JP" altLang="en-US" sz="1000" dirty="0">
              <a:sym typeface="+mn-lt"/>
            </a:endParaRPr>
          </a:p>
        </p:txBody>
      </p:sp>
      <p:sp>
        <p:nvSpPr>
          <p:cNvPr id="63" name="テキスト プレースホルダ 9"/>
          <p:cNvSpPr>
            <a:spLocks noGrp="1"/>
          </p:cNvSpPr>
          <p:nvPr>
            <p:custDataLst>
              <p:tags r:id="rId9"/>
            </p:custDataLst>
          </p:nvPr>
        </p:nvSpPr>
        <p:spPr bwMode="auto">
          <a:xfrm>
            <a:off x="3994150" y="6203950"/>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19F1B18-74AF-401C-9A0C-FFFA0900576E}" type="datetime'市場に''''''''''占''''''''''''''''''''め''''る''''輸入''''''''の割合'">
              <a:rPr lang="ja-JP" altLang="en-US" sz="1000" smtClean="0"/>
              <a:pPr marL="0" indent="0">
                <a:spcBef>
                  <a:spcPct val="0"/>
                </a:spcBef>
                <a:buNone/>
              </a:pPr>
              <a:t>市場に占める輸入の割合</a:t>
            </a:fld>
            <a:endParaRPr kumimoji="0" lang="ja-JP" altLang="en-US" sz="1000" dirty="0">
              <a:sym typeface="+mn-lt"/>
            </a:endParaRPr>
          </a:p>
        </p:txBody>
      </p:sp>
      <p:sp>
        <p:nvSpPr>
          <p:cNvPr id="47" name="テキスト プレースホルダ 9"/>
          <p:cNvSpPr>
            <a:spLocks noGrp="1"/>
          </p:cNvSpPr>
          <p:nvPr>
            <p:custDataLst>
              <p:tags r:id="rId10"/>
            </p:custDataLst>
          </p:nvPr>
        </p:nvSpPr>
        <p:spPr bwMode="auto">
          <a:xfrm>
            <a:off x="3322638" y="62039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DDA5FF-3AEA-41A1-B958-D8EA571AD678}" type="datetime'''輸''''''''''''''''''''''入'''''''''''''''''''''''''''''''''''">
              <a:rPr lang="ja-JP" altLang="en-US" sz="1000"/>
              <a:pPr marL="0" indent="0">
                <a:spcBef>
                  <a:spcPct val="0"/>
                </a:spcBef>
                <a:buNone/>
              </a:pPr>
              <a:t>輸入</a:t>
            </a:fld>
            <a:endParaRPr kumimoji="0" lang="ja-JP" altLang="en-US" sz="1000" dirty="0">
              <a:sym typeface="+mn-lt"/>
            </a:endParaRPr>
          </a:p>
        </p:txBody>
      </p:sp>
      <p:graphicFrame>
        <p:nvGraphicFramePr>
          <p:cNvPr id="40" name="Chart 3"/>
          <p:cNvGraphicFramePr/>
          <p:nvPr>
            <p:custDataLst>
              <p:tags r:id="rId11"/>
            </p:custDataLst>
            <p:extLst>
              <p:ext uri="{D42A27DB-BD31-4B8C-83A1-F6EECF244321}">
                <p14:modId xmlns:p14="http://schemas.microsoft.com/office/powerpoint/2010/main" val="1862802004"/>
              </p:ext>
            </p:extLst>
          </p:nvPr>
        </p:nvGraphicFramePr>
        <p:xfrm>
          <a:off x="14288" y="2343150"/>
          <a:ext cx="9737725" cy="3608388"/>
        </p:xfrm>
        <a:graphic>
          <a:graphicData uri="http://schemas.openxmlformats.org/drawingml/2006/chart">
            <c:chart xmlns:c="http://schemas.openxmlformats.org/drawingml/2006/chart" xmlns:r="http://schemas.openxmlformats.org/officeDocument/2006/relationships" r:id="rId24"/>
          </a:graphicData>
        </a:graphic>
      </p:graphicFrame>
      <p:sp>
        <p:nvSpPr>
          <p:cNvPr id="34" name="テキスト プレースホルダ 9"/>
          <p:cNvSpPr>
            <a:spLocks noGrp="1"/>
          </p:cNvSpPr>
          <p:nvPr>
            <p:custDataLst>
              <p:tags r:id="rId12"/>
            </p:custDataLst>
          </p:nvPr>
        </p:nvSpPr>
        <p:spPr bwMode="auto">
          <a:xfrm>
            <a:off x="8693150" y="59388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FB56A1-93A4-4427-9D0D-E2AAE86C122B}" type="datetime'''1''''''''''''''''''''''''''9'''''">
              <a:rPr lang="en-US" altLang="en-US" sz="1000" smtClean="0"/>
              <a:pPr marL="0" indent="0" algn="ctr">
                <a:spcBef>
                  <a:spcPct val="0"/>
                </a:spcBef>
                <a:buNone/>
              </a:pPr>
              <a:t>19</a:t>
            </a:fld>
            <a:endParaRPr kumimoji="0" lang="ja-JP" altLang="en-US" sz="1000" dirty="0">
              <a:sym typeface="+mn-lt"/>
            </a:endParaRPr>
          </a:p>
        </p:txBody>
      </p:sp>
      <p:sp>
        <p:nvSpPr>
          <p:cNvPr id="43" name="テキスト プレースホルダ 9"/>
          <p:cNvSpPr>
            <a:spLocks noGrp="1"/>
          </p:cNvSpPr>
          <p:nvPr>
            <p:custDataLst>
              <p:tags r:id="rId13"/>
            </p:custDataLst>
          </p:nvPr>
        </p:nvSpPr>
        <p:spPr bwMode="auto">
          <a:xfrm>
            <a:off x="3167063" y="59388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A62DFF-657A-4904-B632-BC471EEDA93B}" type="datetime'1''''''''''''''''''''''''''''''''4'''''''''''">
              <a:rPr lang="ja-JP" altLang="en-US" sz="1000"/>
              <a:pPr marL="0" indent="0" algn="ctr">
                <a:spcBef>
                  <a:spcPct val="0"/>
                </a:spcBef>
                <a:buNone/>
              </a:pPr>
              <a:t>14</a:t>
            </a:fld>
            <a:endParaRPr kumimoji="0" lang="ja-JP" altLang="en-US" sz="1000" dirty="0">
              <a:sym typeface="+mn-lt"/>
            </a:endParaRPr>
          </a:p>
        </p:txBody>
      </p:sp>
      <p:sp>
        <p:nvSpPr>
          <p:cNvPr id="73" name="テキスト プレースホルダ 9"/>
          <p:cNvSpPr>
            <a:spLocks noGrp="1"/>
          </p:cNvSpPr>
          <p:nvPr>
            <p:custDataLst>
              <p:tags r:id="rId14"/>
            </p:custDataLst>
          </p:nvPr>
        </p:nvSpPr>
        <p:spPr bwMode="auto">
          <a:xfrm>
            <a:off x="9258300" y="2208213"/>
            <a:ext cx="127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ja-JP" altLang="en-US" sz="1000" dirty="0">
                <a:sym typeface="+mn-lt"/>
              </a:rPr>
              <a:t>％</a:t>
            </a:r>
          </a:p>
        </p:txBody>
      </p:sp>
      <p:sp>
        <p:nvSpPr>
          <p:cNvPr id="60" name="テキスト プレースホルダ 9"/>
          <p:cNvSpPr>
            <a:spLocks noGrp="1"/>
          </p:cNvSpPr>
          <p:nvPr>
            <p:custDataLst>
              <p:tags r:id="rId15"/>
            </p:custDataLst>
          </p:nvPr>
        </p:nvSpPr>
        <p:spPr bwMode="auto">
          <a:xfrm>
            <a:off x="7588250" y="59388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BB1F1B-7331-49AC-B276-5A2870688399}" type="datetime'''''1''''''''''''''''''''''''''''''''''8'''''''''">
              <a:rPr lang="ja-JP" altLang="en-US" sz="1000" smtClean="0"/>
              <a:pPr marL="0" indent="0" algn="ctr">
                <a:spcBef>
                  <a:spcPct val="0"/>
                </a:spcBef>
                <a:buNone/>
              </a:pPr>
              <a:t>18</a:t>
            </a:fld>
            <a:endParaRPr kumimoji="0" lang="ja-JP" altLang="en-US" sz="1000" dirty="0">
              <a:sym typeface="+mn-lt"/>
            </a:endParaRPr>
          </a:p>
        </p:txBody>
      </p:sp>
      <p:sp>
        <p:nvSpPr>
          <p:cNvPr id="29" name="テキスト プレースホルダ 9"/>
          <p:cNvSpPr>
            <a:spLocks noGrp="1"/>
          </p:cNvSpPr>
          <p:nvPr>
            <p:custDataLst>
              <p:tags r:id="rId16"/>
            </p:custDataLst>
          </p:nvPr>
        </p:nvSpPr>
        <p:spPr bwMode="auto">
          <a:xfrm>
            <a:off x="2060575" y="59388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2ECE2C-3BE0-4ADB-A854-38B7C1A3E0F9}" type="datetime'''1''''''''''''''''''''''''''''''''''''''''''''''''''''3'">
              <a:rPr lang="en-US" altLang="en-US" sz="1000" smtClean="0"/>
              <a:pPr marL="0" indent="0" algn="ctr">
                <a:spcBef>
                  <a:spcPct val="0"/>
                </a:spcBef>
                <a:buNone/>
              </a:pPr>
              <a:t>13</a:t>
            </a:fld>
            <a:endParaRPr kumimoji="0" lang="ja-JP" altLang="en-US" sz="1000" dirty="0">
              <a:sym typeface="+mn-lt"/>
            </a:endParaRPr>
          </a:p>
        </p:txBody>
      </p:sp>
      <p:sp>
        <p:nvSpPr>
          <p:cNvPr id="42" name="テキスト プレースホルダ 9"/>
          <p:cNvSpPr>
            <a:spLocks noGrp="1"/>
          </p:cNvSpPr>
          <p:nvPr>
            <p:custDataLst>
              <p:tags r:id="rId17"/>
            </p:custDataLst>
          </p:nvPr>
        </p:nvSpPr>
        <p:spPr bwMode="auto">
          <a:xfrm>
            <a:off x="4271963" y="59388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F94B3F-4E5B-4C40-B948-7F70FCACC2AC}" type="datetime'''''''''''''''''''''''''''''''''''1''''''''''''5'''">
              <a:rPr lang="ja-JP" altLang="en-US" sz="1000"/>
              <a:pPr marL="0" indent="0" algn="ctr">
                <a:spcBef>
                  <a:spcPct val="0"/>
                </a:spcBef>
                <a:buNone/>
              </a:pPr>
              <a:t>15</a:t>
            </a:fld>
            <a:endParaRPr kumimoji="0" lang="ja-JP" altLang="en-US" sz="1000" dirty="0">
              <a:sym typeface="+mn-lt"/>
            </a:endParaRPr>
          </a:p>
        </p:txBody>
      </p:sp>
      <p:sp>
        <p:nvSpPr>
          <p:cNvPr id="59" name="テキスト プレースホルダ 9"/>
          <p:cNvSpPr>
            <a:spLocks noGrp="1"/>
          </p:cNvSpPr>
          <p:nvPr>
            <p:custDataLst>
              <p:tags r:id="rId18"/>
            </p:custDataLst>
          </p:nvPr>
        </p:nvSpPr>
        <p:spPr bwMode="auto">
          <a:xfrm>
            <a:off x="6481763" y="59388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BD152D-EC60-42C7-81CA-9B826F406EBA}" type="datetime'''''''''''''''''''''''''1''''''''''''''''''''''7'''">
              <a:rPr lang="ja-JP" altLang="en-US" sz="1000" smtClean="0"/>
              <a:pPr marL="0" indent="0" algn="ctr">
                <a:spcBef>
                  <a:spcPct val="0"/>
                </a:spcBef>
                <a:buNone/>
              </a:pPr>
              <a:t>17</a:t>
            </a:fld>
            <a:endParaRPr kumimoji="0" lang="ja-JP" altLang="en-US" sz="1000" dirty="0">
              <a:sym typeface="+mn-lt"/>
            </a:endParaRPr>
          </a:p>
        </p:txBody>
      </p:sp>
      <p:sp>
        <p:nvSpPr>
          <p:cNvPr id="41" name="テキスト プレースホルダ 9"/>
          <p:cNvSpPr>
            <a:spLocks noGrp="1"/>
          </p:cNvSpPr>
          <p:nvPr>
            <p:custDataLst>
              <p:tags r:id="rId19"/>
            </p:custDataLst>
          </p:nvPr>
        </p:nvSpPr>
        <p:spPr bwMode="auto">
          <a:xfrm>
            <a:off x="5376863" y="59388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30933C-700F-463F-9696-7DD0ED3EF50F}" type="datetime'''''1''''6'''">
              <a:rPr lang="ja-JP" altLang="en-US" sz="1000"/>
              <a:pPr marL="0" indent="0" algn="ctr">
                <a:spcBef>
                  <a:spcPct val="0"/>
                </a:spcBef>
                <a:buNone/>
              </a:pPr>
              <a:t>16</a:t>
            </a:fld>
            <a:endParaRPr kumimoji="0" lang="ja-JP" altLang="en-US" sz="1000" dirty="0">
              <a:sym typeface="+mn-lt"/>
            </a:endParaRPr>
          </a:p>
        </p:txBody>
      </p:sp>
      <p:sp>
        <p:nvSpPr>
          <p:cNvPr id="31" name="テキスト プレースホルダ 9"/>
          <p:cNvSpPr>
            <a:spLocks noGrp="1"/>
          </p:cNvSpPr>
          <p:nvPr>
            <p:custDataLst>
              <p:tags r:id="rId20"/>
            </p:custDataLst>
          </p:nvPr>
        </p:nvSpPr>
        <p:spPr bwMode="auto">
          <a:xfrm>
            <a:off x="885825" y="59388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08F55C-AC28-467E-8BBB-8FEEA24539AD}" type="datetime'''20''''''''1''''''''''''''''''2'">
              <a:rPr lang="en-US" altLang="en-US" sz="1000" smtClean="0"/>
              <a:pPr marL="0" indent="0" algn="ctr">
                <a:spcBef>
                  <a:spcPct val="0"/>
                </a:spcBef>
                <a:buNone/>
              </a:pPr>
              <a:t>2012</a:t>
            </a:fld>
            <a:endParaRPr kumimoji="0" lang="ja-JP" altLang="en-US" sz="1000" dirty="0">
              <a:sym typeface="+mn-lt"/>
            </a:endParaRPr>
          </a:p>
        </p:txBody>
      </p:sp>
    </p:spTree>
    <p:extLst>
      <p:ext uri="{BB962C8B-B14F-4D97-AF65-F5344CB8AC3E}">
        <p14:creationId xmlns:p14="http://schemas.microsoft.com/office/powerpoint/2010/main" val="1658945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42744303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63" name="think-cell Slide" r:id="rId113" imgW="270" imgH="270" progId="TCLayout.ActiveDocument.1">
                  <p:embed/>
                </p:oleObj>
              </mc:Choice>
              <mc:Fallback>
                <p:oleObj name="think-cell Slide" r:id="rId113" imgW="270" imgH="270" progId="TCLayout.ActiveDocument.1">
                  <p:embed/>
                  <p:pic>
                    <p:nvPicPr>
                      <p:cNvPr id="0" name="Picture 455"/>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dirty="0"/>
              <a:t>インドネシア／医療関連／医療機器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grpSp>
        <p:nvGrpSpPr>
          <p:cNvPr id="24" name="グループ化 7"/>
          <p:cNvGrpSpPr/>
          <p:nvPr/>
        </p:nvGrpSpPr>
        <p:grpSpPr>
          <a:xfrm>
            <a:off x="200471" y="1759421"/>
            <a:ext cx="4536507" cy="288032"/>
            <a:chOff x="4803500" y="2113806"/>
            <a:chExt cx="2954133" cy="288032"/>
          </a:xfrm>
        </p:grpSpPr>
        <p:cxnSp>
          <p:nvCxnSpPr>
            <p:cNvPr id="25" name="直線コネクタ 2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医療機器別市場規模</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27" name="グループ化 26"/>
          <p:cNvGrpSpPr/>
          <p:nvPr/>
        </p:nvGrpSpPr>
        <p:grpSpPr>
          <a:xfrm>
            <a:off x="5169024" y="1759421"/>
            <a:ext cx="4536507"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（参考）医療機器別市場規模 </a:t>
              </a:r>
              <a:r>
                <a:rPr lang="en-US" altLang="ja-JP"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 その他の内訳</a:t>
              </a:r>
              <a:endParaRPr lang="en-US" altLang="ko-KR" sz="1400" dirty="0">
                <a:solidFill>
                  <a:srgbClr val="000000"/>
                </a:solidFill>
                <a:latin typeface="Arial Black" pitchFamily="34" charset="0"/>
                <a:ea typeface="HGP創英角ｺﾞｼｯｸUB" pitchFamily="50" charset="-128"/>
              </a:endParaRPr>
            </a:p>
          </p:txBody>
        </p:sp>
      </p:grpSp>
      <p:sp>
        <p:nvSpPr>
          <p:cNvPr id="30" name="テキスト ボックス 29"/>
          <p:cNvSpPr txBox="1"/>
          <p:nvPr/>
        </p:nvSpPr>
        <p:spPr>
          <a:xfrm>
            <a:off x="200472" y="204745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31"/>
          <p:cNvSpPr txBox="1"/>
          <p:nvPr/>
        </p:nvSpPr>
        <p:spPr>
          <a:xfrm>
            <a:off x="5169024" y="204745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いずれも</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Fitch Solutions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Medical Devices Market Forecasts 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42" name="フリーフォーム 41"/>
          <p:cNvSpPr/>
          <p:nvPr/>
        </p:nvSpPr>
        <p:spPr>
          <a:xfrm>
            <a:off x="8199120" y="2294468"/>
            <a:ext cx="1506408" cy="4083472"/>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1" name="角丸四角形 40"/>
          <p:cNvSpPr/>
          <p:nvPr/>
        </p:nvSpPr>
        <p:spPr>
          <a:xfrm>
            <a:off x="8281248" y="6290774"/>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rPr>
              <a:t>2020</a:t>
            </a:r>
            <a:r>
              <a:rPr lang="ja-JP" altLang="en-US" sz="800" dirty="0">
                <a:solidFill>
                  <a:srgbClr val="000000"/>
                </a:solidFill>
              </a:rPr>
              <a:t>年以降は予測値</a:t>
            </a:r>
            <a:endParaRPr lang="en-US" altLang="ja-JP" sz="800" dirty="0">
              <a:solidFill>
                <a:srgbClr val="000000"/>
              </a:solidFill>
            </a:endParaRPr>
          </a:p>
        </p:txBody>
      </p:sp>
      <p:graphicFrame>
        <p:nvGraphicFramePr>
          <p:cNvPr id="147" name="Chart 3"/>
          <p:cNvGraphicFramePr/>
          <p:nvPr>
            <p:custDataLst>
              <p:tags r:id="rId4"/>
            </p:custDataLst>
            <p:extLst>
              <p:ext uri="{D42A27DB-BD31-4B8C-83A1-F6EECF244321}">
                <p14:modId xmlns:p14="http://schemas.microsoft.com/office/powerpoint/2010/main" val="305996578"/>
              </p:ext>
            </p:extLst>
          </p:nvPr>
        </p:nvGraphicFramePr>
        <p:xfrm>
          <a:off x="293688" y="2178050"/>
          <a:ext cx="4497387" cy="3795713"/>
        </p:xfrm>
        <a:graphic>
          <a:graphicData uri="http://schemas.openxmlformats.org/drawingml/2006/chart">
            <c:chart xmlns:c="http://schemas.openxmlformats.org/drawingml/2006/chart" xmlns:r="http://schemas.openxmlformats.org/officeDocument/2006/relationships" r:id="rId115"/>
          </a:graphicData>
        </a:graphic>
      </p:graphicFrame>
      <p:sp>
        <p:nvSpPr>
          <p:cNvPr id="290" name="テキスト プレースホルダ 9"/>
          <p:cNvSpPr>
            <a:spLocks noGrp="1"/>
          </p:cNvSpPr>
          <p:nvPr>
            <p:custDataLst>
              <p:tags r:id="rId5"/>
            </p:custDataLst>
          </p:nvPr>
        </p:nvSpPr>
        <p:spPr bwMode="auto">
          <a:xfrm>
            <a:off x="577850" y="598170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86BE0F-B366-42C1-9533-3E6BE0F27AD2}" type="datetime'''''''''''''''''''''''''''''''''2''''01''3'''''''''''''''">
              <a:rPr kumimoji="0" lang="en-US" altLang="en-US" sz="1000" smtClean="0">
                <a:sym typeface="+mn-lt"/>
              </a:rPr>
              <a:pPr marL="0" indent="0" algn="ctr">
                <a:spcBef>
                  <a:spcPct val="0"/>
                </a:spcBef>
                <a:buNone/>
              </a:pPr>
              <a:t>2013</a:t>
            </a:fld>
            <a:endParaRPr kumimoji="0" lang="ja-JP" altLang="en-US" sz="1000" dirty="0">
              <a:sym typeface="+mn-lt"/>
            </a:endParaRPr>
          </a:p>
        </p:txBody>
      </p:sp>
      <p:sp useBgFill="1">
        <p:nvSpPr>
          <p:cNvPr id="139" name="テキスト プレースホルダ 9"/>
          <p:cNvSpPr>
            <a:spLocks noGrp="1"/>
          </p:cNvSpPr>
          <p:nvPr>
            <p:custDataLst>
              <p:tags r:id="rId6"/>
            </p:custDataLst>
          </p:nvPr>
        </p:nvSpPr>
        <p:spPr bwMode="gray">
          <a:xfrm>
            <a:off x="663576" y="4502150"/>
            <a:ext cx="200025"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2F371AF-1041-4736-A9CD-6456C3E84BFF}" type="datetime'''''''2''''''''''''''35'''''''''''''''''''''''">
              <a:rPr kumimoji="0" lang="en-US" altLang="en-US" sz="800" smtClean="0">
                <a:sym typeface="+mn-lt"/>
              </a:rPr>
              <a:pPr marL="0" indent="0">
                <a:spcBef>
                  <a:spcPct val="0"/>
                </a:spcBef>
                <a:buNone/>
              </a:pPr>
              <a:t>235</a:t>
            </a:fld>
            <a:endParaRPr kumimoji="0" lang="ja-JP" altLang="en-US" sz="800" dirty="0">
              <a:sym typeface="+mn-lt"/>
            </a:endParaRPr>
          </a:p>
        </p:txBody>
      </p:sp>
      <p:sp useBgFill="1">
        <p:nvSpPr>
          <p:cNvPr id="137" name="テキスト プレースホルダ 9"/>
          <p:cNvSpPr>
            <a:spLocks noGrp="1"/>
          </p:cNvSpPr>
          <p:nvPr>
            <p:custDataLst>
              <p:tags r:id="rId7"/>
            </p:custDataLst>
          </p:nvPr>
        </p:nvSpPr>
        <p:spPr bwMode="gray">
          <a:xfrm>
            <a:off x="581026" y="5133975"/>
            <a:ext cx="200025"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9398D0D-1406-4CBF-B8C5-687BDA4E4AB7}" type="datetime'''''''''''1''4''''''''9'''''''''''''''''">
              <a:rPr kumimoji="0" lang="en-US" altLang="en-US" sz="800" smtClean="0">
                <a:sym typeface="+mn-lt"/>
              </a:rPr>
              <a:pPr marL="0" indent="0">
                <a:spcBef>
                  <a:spcPct val="0"/>
                </a:spcBef>
                <a:buNone/>
              </a:pPr>
              <a:t>149</a:t>
            </a:fld>
            <a:endParaRPr kumimoji="0" lang="ja-JP" altLang="en-US" sz="800" dirty="0">
              <a:sym typeface="+mn-lt"/>
            </a:endParaRPr>
          </a:p>
        </p:txBody>
      </p:sp>
      <p:sp>
        <p:nvSpPr>
          <p:cNvPr id="294" name="テキスト プレースホルダ 9"/>
          <p:cNvSpPr>
            <a:spLocks noGrp="1"/>
          </p:cNvSpPr>
          <p:nvPr>
            <p:custDataLst>
              <p:tags r:id="rId8"/>
            </p:custDataLst>
          </p:nvPr>
        </p:nvSpPr>
        <p:spPr bwMode="auto">
          <a:xfrm>
            <a:off x="2166938" y="598170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4C1515-E656-4D70-80EF-D164AEED315F}" type="datetime'''''''''1''''''''''''''''''''''''''''''''''''7'''''">
              <a:rPr kumimoji="0" lang="en-US" altLang="en-US" sz="1000" smtClean="0">
                <a:sym typeface="+mn-lt"/>
              </a:rPr>
              <a:pPr marL="0" indent="0" algn="ctr">
                <a:spcBef>
                  <a:spcPct val="0"/>
                </a:spcBef>
                <a:buNone/>
              </a:pPr>
              <a:t>17</a:t>
            </a:fld>
            <a:endParaRPr kumimoji="0" lang="ja-JP" altLang="en-US" sz="1000" dirty="0">
              <a:sym typeface="+mn-lt"/>
            </a:endParaRPr>
          </a:p>
        </p:txBody>
      </p:sp>
      <p:sp useBgFill="1">
        <p:nvSpPr>
          <p:cNvPr id="138" name="テキスト プレースホルダ 9"/>
          <p:cNvSpPr>
            <a:spLocks noGrp="1"/>
          </p:cNvSpPr>
          <p:nvPr>
            <p:custDataLst>
              <p:tags r:id="rId9"/>
            </p:custDataLst>
          </p:nvPr>
        </p:nvSpPr>
        <p:spPr bwMode="gray">
          <a:xfrm>
            <a:off x="650876" y="5559425"/>
            <a:ext cx="142875"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10E62EE-EED6-447D-8F1E-7C8545B13D31}" type="datetime'''1''''''''''''''''''''''''''''''''''''''''''''4'''''">
              <a:rPr kumimoji="0" lang="en-US" altLang="en-US" sz="800" smtClean="0">
                <a:sym typeface="+mn-lt"/>
              </a:rPr>
              <a:pPr marL="0" indent="0">
                <a:spcBef>
                  <a:spcPct val="0"/>
                </a:spcBef>
                <a:buNone/>
              </a:pPr>
              <a:t>14</a:t>
            </a:fld>
            <a:endParaRPr kumimoji="0" lang="ja-JP" altLang="en-US" sz="800" dirty="0">
              <a:sym typeface="+mn-lt"/>
            </a:endParaRPr>
          </a:p>
        </p:txBody>
      </p:sp>
      <p:sp useBgFill="1">
        <p:nvSpPr>
          <p:cNvPr id="144" name="テキスト プレースホルダ 9"/>
          <p:cNvSpPr>
            <a:spLocks noGrp="1"/>
          </p:cNvSpPr>
          <p:nvPr>
            <p:custDataLst>
              <p:tags r:id="rId10"/>
            </p:custDataLst>
          </p:nvPr>
        </p:nvSpPr>
        <p:spPr bwMode="gray">
          <a:xfrm>
            <a:off x="849314" y="5765800"/>
            <a:ext cx="85725"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DB79E76-5EFA-4F33-B3A1-AB8E946ED4EF}" type="datetime'''''''''''''''''''''''4'">
              <a:rPr lang="ja-JP" altLang="en-US" sz="800" smtClean="0"/>
              <a:pPr marL="0" indent="0">
                <a:spcBef>
                  <a:spcPct val="0"/>
                </a:spcBef>
                <a:buNone/>
              </a:pPr>
              <a:t>4</a:t>
            </a:fld>
            <a:endParaRPr kumimoji="0" lang="ja-JP" altLang="en-US" sz="800" dirty="0">
              <a:sym typeface="+mn-lt"/>
            </a:endParaRPr>
          </a:p>
        </p:txBody>
      </p:sp>
      <p:sp>
        <p:nvSpPr>
          <p:cNvPr id="295" name="テキスト プレースホルダ 9"/>
          <p:cNvSpPr>
            <a:spLocks noGrp="1"/>
          </p:cNvSpPr>
          <p:nvPr>
            <p:custDataLst>
              <p:tags r:id="rId11"/>
            </p:custDataLst>
          </p:nvPr>
        </p:nvSpPr>
        <p:spPr bwMode="auto">
          <a:xfrm>
            <a:off x="2546350" y="598170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1708F1-0D61-4D78-AF02-4914E7D4E0AA}" type="datetime'''''''''1''''''''''''''''8'''">
              <a:rPr kumimoji="0" lang="en-US" altLang="en-US" sz="1000" smtClean="0">
                <a:sym typeface="+mn-lt"/>
              </a:rPr>
              <a:pPr marL="0" indent="0" algn="ctr">
                <a:spcBef>
                  <a:spcPct val="0"/>
                </a:spcBef>
                <a:buNone/>
              </a:pPr>
              <a:t>18</a:t>
            </a:fld>
            <a:endParaRPr kumimoji="0" lang="ja-JP" altLang="en-US" sz="1000" dirty="0">
              <a:sym typeface="+mn-lt"/>
            </a:endParaRPr>
          </a:p>
        </p:txBody>
      </p:sp>
      <p:sp>
        <p:nvSpPr>
          <p:cNvPr id="292" name="テキスト プレースホルダ 9"/>
          <p:cNvSpPr>
            <a:spLocks noGrp="1"/>
          </p:cNvSpPr>
          <p:nvPr>
            <p:custDataLst>
              <p:tags r:id="rId12"/>
            </p:custDataLst>
          </p:nvPr>
        </p:nvSpPr>
        <p:spPr bwMode="auto">
          <a:xfrm>
            <a:off x="1406525" y="598170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15FB5D-7258-4ED3-B7D5-1EBE34FB9E6F}" type="datetime'''''''''''''''1''5'''''''">
              <a:rPr kumimoji="0" lang="en-US" altLang="en-US" sz="1000" smtClean="0">
                <a:sym typeface="+mn-lt"/>
              </a:rPr>
              <a:pPr marL="0" indent="0" algn="ctr">
                <a:spcBef>
                  <a:spcPct val="0"/>
                </a:spcBef>
                <a:buNone/>
              </a:pPr>
              <a:t>15</a:t>
            </a:fld>
            <a:endParaRPr kumimoji="0" lang="ja-JP" altLang="en-US" sz="1000" dirty="0">
              <a:sym typeface="+mn-lt"/>
            </a:endParaRPr>
          </a:p>
        </p:txBody>
      </p:sp>
      <p:sp>
        <p:nvSpPr>
          <p:cNvPr id="303" name="テキスト プレースホルダ 9"/>
          <p:cNvSpPr>
            <a:spLocks noGrp="1"/>
          </p:cNvSpPr>
          <p:nvPr>
            <p:custDataLst>
              <p:tags r:id="rId13"/>
            </p:custDataLst>
          </p:nvPr>
        </p:nvSpPr>
        <p:spPr bwMode="auto">
          <a:xfrm>
            <a:off x="4445000" y="598170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61C726-0C0E-42FA-998D-7A8A4C19E90B}" type="datetime'''''''''''''''2''''''''3'''''''''''''''''''''''''''''''''">
              <a:rPr kumimoji="0" lang="en-US" altLang="en-US" sz="1000" smtClean="0">
                <a:sym typeface="+mn-lt"/>
              </a:rPr>
              <a:pPr marL="0" indent="0" algn="ctr">
                <a:spcBef>
                  <a:spcPct val="0"/>
                </a:spcBef>
                <a:buNone/>
              </a:pPr>
              <a:t>23</a:t>
            </a:fld>
            <a:endParaRPr kumimoji="0" lang="ja-JP" altLang="en-US" sz="1000" dirty="0">
              <a:sym typeface="+mn-lt"/>
            </a:endParaRPr>
          </a:p>
        </p:txBody>
      </p:sp>
      <p:sp>
        <p:nvSpPr>
          <p:cNvPr id="291" name="テキスト プレースホルダ 9"/>
          <p:cNvSpPr>
            <a:spLocks noGrp="1"/>
          </p:cNvSpPr>
          <p:nvPr>
            <p:custDataLst>
              <p:tags r:id="rId14"/>
            </p:custDataLst>
          </p:nvPr>
        </p:nvSpPr>
        <p:spPr bwMode="auto">
          <a:xfrm>
            <a:off x="1027113" y="598170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D77C9F-4F9D-462D-B2A0-330E065C8BAE}" type="datetime'''''''''''''''''''1''''''''''4'''''''''">
              <a:rPr kumimoji="0" lang="en-US" altLang="en-US" sz="1000" smtClean="0">
                <a:sym typeface="+mn-lt"/>
              </a:rPr>
              <a:pPr marL="0" indent="0" algn="ctr">
                <a:spcBef>
                  <a:spcPct val="0"/>
                </a:spcBef>
                <a:buNone/>
              </a:pPr>
              <a:t>14</a:t>
            </a:fld>
            <a:endParaRPr kumimoji="0" lang="ja-JP" altLang="en-US" sz="1000" dirty="0">
              <a:sym typeface="+mn-lt"/>
            </a:endParaRPr>
          </a:p>
        </p:txBody>
      </p:sp>
      <p:sp useBgFill="1">
        <p:nvSpPr>
          <p:cNvPr id="254" name="テキスト プレースホルダ 9"/>
          <p:cNvSpPr>
            <a:spLocks noGrp="1"/>
          </p:cNvSpPr>
          <p:nvPr>
            <p:custDataLst>
              <p:tags r:id="rId15"/>
            </p:custDataLst>
          </p:nvPr>
        </p:nvSpPr>
        <p:spPr bwMode="gray">
          <a:xfrm>
            <a:off x="1360489" y="5092700"/>
            <a:ext cx="200025"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BBEC996-F358-4976-97D7-FCD4FA6FAB91}" type="datetime'''1''''''''''''''''''''''''''''''''''1''''4'''''''''''''''''''">
              <a:rPr kumimoji="0" lang="ja-JP" altLang="en-US" sz="800" smtClean="0">
                <a:sym typeface="+mn-lt"/>
              </a:rPr>
              <a:pPr marL="0" indent="0">
                <a:spcBef>
                  <a:spcPct val="0"/>
                </a:spcBef>
                <a:buNone/>
              </a:pPr>
              <a:t>114</a:t>
            </a:fld>
            <a:endParaRPr kumimoji="0" lang="ja-JP" altLang="en-US" sz="800" dirty="0">
              <a:sym typeface="+mn-lt"/>
            </a:endParaRPr>
          </a:p>
        </p:txBody>
      </p:sp>
      <p:sp useBgFill="1">
        <p:nvSpPr>
          <p:cNvPr id="362" name="テキスト プレースホルダ 9"/>
          <p:cNvSpPr>
            <a:spLocks noGrp="1"/>
          </p:cNvSpPr>
          <p:nvPr>
            <p:custDataLst>
              <p:tags r:id="rId16"/>
            </p:custDataLst>
          </p:nvPr>
        </p:nvSpPr>
        <p:spPr bwMode="gray">
          <a:xfrm>
            <a:off x="1905001" y="5713413"/>
            <a:ext cx="142875"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D6F27F1-0105-45BA-8AEA-379603389AF7}" type="datetime'''''''''''''''''''''''''''''''''''''''''''''''1''''''''''5'''">
              <a:rPr kumimoji="0" lang="ja-JP" altLang="en-US" sz="800" smtClean="0">
                <a:sym typeface="+mn-lt"/>
              </a:rPr>
              <a:pPr marL="0" indent="0">
                <a:spcBef>
                  <a:spcPct val="0"/>
                </a:spcBef>
                <a:buNone/>
              </a:pPr>
              <a:t>15</a:t>
            </a:fld>
            <a:endParaRPr kumimoji="0" lang="ja-JP" altLang="en-US" sz="800" dirty="0">
              <a:sym typeface="+mn-lt"/>
            </a:endParaRPr>
          </a:p>
        </p:txBody>
      </p:sp>
      <p:sp>
        <p:nvSpPr>
          <p:cNvPr id="296" name="テキスト プレースホルダ 9"/>
          <p:cNvSpPr>
            <a:spLocks noGrp="1"/>
          </p:cNvSpPr>
          <p:nvPr>
            <p:custDataLst>
              <p:tags r:id="rId17"/>
            </p:custDataLst>
          </p:nvPr>
        </p:nvSpPr>
        <p:spPr bwMode="auto">
          <a:xfrm>
            <a:off x="2925763" y="598170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B3340C-088E-4B25-8A82-0DCEF2B0DC74}" type="datetime'''''1''''''''''''''''''''''''''''9'''''''">
              <a:rPr kumimoji="0" lang="en-US" altLang="en-US" sz="1000" smtClean="0">
                <a:sym typeface="+mn-lt"/>
              </a:rPr>
              <a:pPr marL="0" indent="0" algn="ctr">
                <a:spcBef>
                  <a:spcPct val="0"/>
                </a:spcBef>
                <a:buNone/>
              </a:pPr>
              <a:t>19</a:t>
            </a:fld>
            <a:endParaRPr kumimoji="0" lang="ja-JP" altLang="en-US" sz="1000" dirty="0">
              <a:sym typeface="+mn-lt"/>
            </a:endParaRPr>
          </a:p>
        </p:txBody>
      </p:sp>
      <p:sp useBgFill="1">
        <p:nvSpPr>
          <p:cNvPr id="145" name="テキスト プレースホルダ 9"/>
          <p:cNvSpPr>
            <a:spLocks noGrp="1"/>
          </p:cNvSpPr>
          <p:nvPr>
            <p:custDataLst>
              <p:tags r:id="rId18"/>
            </p:custDataLst>
          </p:nvPr>
        </p:nvSpPr>
        <p:spPr bwMode="gray">
          <a:xfrm>
            <a:off x="1768476" y="5208588"/>
            <a:ext cx="142875"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CB17F9-2D6F-49B1-B846-C68A52B82C5C}" type="datetime'8''''''''''''''''''''''''''7'''''''''''''''''''''''''''">
              <a:rPr kumimoji="0" lang="en-US" altLang="en-US" sz="800" smtClean="0">
                <a:sym typeface="+mn-lt"/>
              </a:rPr>
              <a:pPr marL="0" indent="0">
                <a:spcBef>
                  <a:spcPct val="0"/>
                </a:spcBef>
                <a:buNone/>
              </a:pPr>
              <a:t>87</a:t>
            </a:fld>
            <a:endParaRPr kumimoji="0" lang="ja-JP" altLang="en-US" sz="800" dirty="0">
              <a:sym typeface="+mn-lt"/>
            </a:endParaRPr>
          </a:p>
        </p:txBody>
      </p:sp>
      <p:sp useBgFill="1">
        <p:nvSpPr>
          <p:cNvPr id="358" name="テキスト プレースホルダ 9"/>
          <p:cNvSpPr>
            <a:spLocks noGrp="1"/>
          </p:cNvSpPr>
          <p:nvPr>
            <p:custDataLst>
              <p:tags r:id="rId19"/>
            </p:custDataLst>
          </p:nvPr>
        </p:nvSpPr>
        <p:spPr bwMode="gray">
          <a:xfrm>
            <a:off x="2638426" y="5699125"/>
            <a:ext cx="142875"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56D1CAA-4643-499F-AE5F-5BDE1CBC60D9}" type="datetime'''''2''''''''''''''''''''''''''''''''''''''''''''''5'''''''">
              <a:rPr lang="en-US" altLang="en-US" sz="800" smtClean="0"/>
              <a:pPr marL="0" indent="0">
                <a:spcBef>
                  <a:spcPct val="0"/>
                </a:spcBef>
                <a:buNone/>
              </a:pPr>
              <a:t>25</a:t>
            </a:fld>
            <a:endParaRPr kumimoji="0" lang="ja-JP" altLang="en-US" sz="800" dirty="0">
              <a:sym typeface="+mn-lt"/>
            </a:endParaRPr>
          </a:p>
        </p:txBody>
      </p:sp>
      <p:sp>
        <p:nvSpPr>
          <p:cNvPr id="293" name="テキスト プレースホルダ 9"/>
          <p:cNvSpPr>
            <a:spLocks noGrp="1"/>
          </p:cNvSpPr>
          <p:nvPr>
            <p:custDataLst>
              <p:tags r:id="rId20"/>
            </p:custDataLst>
          </p:nvPr>
        </p:nvSpPr>
        <p:spPr bwMode="auto">
          <a:xfrm>
            <a:off x="1787525" y="598170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6B43F3-C673-40E5-831D-90D4B2E7B2E4}" type="datetime'''''''''''''''''''''''''''''''''''1''''6'''''''''">
              <a:rPr kumimoji="0" lang="en-US" altLang="en-US" sz="1000" smtClean="0">
                <a:sym typeface="+mn-lt"/>
              </a:rPr>
              <a:pPr marL="0" indent="0" algn="ctr">
                <a:spcBef>
                  <a:spcPct val="0"/>
                </a:spcBef>
                <a:buNone/>
              </a:pPr>
              <a:t>16</a:t>
            </a:fld>
            <a:endParaRPr kumimoji="0" lang="ja-JP" altLang="en-US" sz="1000" dirty="0">
              <a:sym typeface="+mn-lt"/>
            </a:endParaRPr>
          </a:p>
        </p:txBody>
      </p:sp>
      <p:sp useBgFill="1">
        <p:nvSpPr>
          <p:cNvPr id="360" name="テキスト プレースホルダ 9"/>
          <p:cNvSpPr>
            <a:spLocks noGrp="1"/>
          </p:cNvSpPr>
          <p:nvPr>
            <p:custDataLst>
              <p:tags r:id="rId21"/>
            </p:custDataLst>
          </p:nvPr>
        </p:nvSpPr>
        <p:spPr bwMode="gray">
          <a:xfrm>
            <a:off x="2265364" y="5715000"/>
            <a:ext cx="142875"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0A4188-9C54-4C93-BC51-74085EB5A1D6}" type="datetime'''''''''''''''''''''''''''''1''''6'''''">
              <a:rPr kumimoji="0" lang="ja-JP" altLang="en-US" sz="800" smtClean="0">
                <a:sym typeface="+mn-lt"/>
              </a:rPr>
              <a:pPr marL="0" indent="0">
                <a:spcBef>
                  <a:spcPct val="0"/>
                </a:spcBef>
                <a:buNone/>
              </a:pPr>
              <a:t>16</a:t>
            </a:fld>
            <a:endParaRPr kumimoji="0" lang="ja-JP" altLang="en-US" sz="800" dirty="0">
              <a:sym typeface="+mn-lt"/>
            </a:endParaRPr>
          </a:p>
        </p:txBody>
      </p:sp>
      <p:sp useBgFill="1">
        <p:nvSpPr>
          <p:cNvPr id="259" name="テキスト プレースホルダ 9"/>
          <p:cNvSpPr>
            <a:spLocks noGrp="1"/>
          </p:cNvSpPr>
          <p:nvPr>
            <p:custDataLst>
              <p:tags r:id="rId22"/>
            </p:custDataLst>
          </p:nvPr>
        </p:nvSpPr>
        <p:spPr bwMode="gray">
          <a:xfrm>
            <a:off x="2147889" y="5210175"/>
            <a:ext cx="142875"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8ABE94-8000-4C01-9223-E2239018C29C}" type="datetime'''''''''''''''''''''''''''''''''9''''''''''''0'''''">
              <a:rPr lang="en-US" altLang="en-US" sz="800" smtClean="0"/>
              <a:pPr marL="0" indent="0">
                <a:spcBef>
                  <a:spcPct val="0"/>
                </a:spcBef>
                <a:buNone/>
              </a:pPr>
              <a:t>90</a:t>
            </a:fld>
            <a:endParaRPr kumimoji="0" lang="ja-JP" altLang="en-US" sz="800" dirty="0">
              <a:sym typeface="+mn-lt"/>
            </a:endParaRPr>
          </a:p>
        </p:txBody>
      </p:sp>
      <p:sp>
        <p:nvSpPr>
          <p:cNvPr id="299" name="テキスト プレースホルダ 9"/>
          <p:cNvSpPr>
            <a:spLocks noGrp="1"/>
          </p:cNvSpPr>
          <p:nvPr>
            <p:custDataLst>
              <p:tags r:id="rId23"/>
            </p:custDataLst>
          </p:nvPr>
        </p:nvSpPr>
        <p:spPr bwMode="auto">
          <a:xfrm>
            <a:off x="3305175" y="598170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51978C-7EED-4080-81BD-5B0E3758EBC5}" type="datetime'''''''''''2''''''''''''''''''''''''''0'''''">
              <a:rPr kumimoji="0" lang="en-US" altLang="en-US" sz="1000" smtClean="0">
                <a:sym typeface="+mn-lt"/>
              </a:rPr>
              <a:pPr marL="0" indent="0" algn="ctr">
                <a:spcBef>
                  <a:spcPct val="0"/>
                </a:spcBef>
                <a:buNone/>
              </a:pPr>
              <a:t>20</a:t>
            </a:fld>
            <a:endParaRPr kumimoji="0" lang="ja-JP" altLang="en-US" sz="1000" dirty="0">
              <a:sym typeface="+mn-lt"/>
            </a:endParaRPr>
          </a:p>
        </p:txBody>
      </p:sp>
      <p:sp>
        <p:nvSpPr>
          <p:cNvPr id="300" name="テキスト プレースホルダ 9"/>
          <p:cNvSpPr>
            <a:spLocks noGrp="1"/>
          </p:cNvSpPr>
          <p:nvPr>
            <p:custDataLst>
              <p:tags r:id="rId24"/>
            </p:custDataLst>
          </p:nvPr>
        </p:nvSpPr>
        <p:spPr bwMode="auto">
          <a:xfrm>
            <a:off x="3686175" y="598170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04BA7F-1A81-4A11-B7CA-036327BEF756}" type="datetime'''2''''''''''''''''''''1'''''''">
              <a:rPr kumimoji="0" lang="en-US" altLang="en-US" sz="1000" smtClean="0">
                <a:sym typeface="+mn-lt"/>
              </a:rPr>
              <a:pPr marL="0" indent="0" algn="ctr">
                <a:spcBef>
                  <a:spcPct val="0"/>
                </a:spcBef>
                <a:buNone/>
              </a:pPr>
              <a:t>21</a:t>
            </a:fld>
            <a:endParaRPr kumimoji="0" lang="ja-JP" altLang="en-US" sz="1000" dirty="0">
              <a:sym typeface="+mn-lt"/>
            </a:endParaRPr>
          </a:p>
        </p:txBody>
      </p:sp>
      <p:sp useBgFill="1">
        <p:nvSpPr>
          <p:cNvPr id="146" name="テキスト プレースホルダ 9"/>
          <p:cNvSpPr>
            <a:spLocks noGrp="1"/>
          </p:cNvSpPr>
          <p:nvPr>
            <p:custDataLst>
              <p:tags r:id="rId25"/>
            </p:custDataLst>
          </p:nvPr>
        </p:nvSpPr>
        <p:spPr bwMode="gray">
          <a:xfrm>
            <a:off x="4237039" y="5578475"/>
            <a:ext cx="142875" cy="122238"/>
          </a:xfrm>
          <a:prstGeom prst="rect">
            <a:avLst/>
          </a:prstGeom>
          <a:ln>
            <a:noFill/>
          </a:ln>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B5CD4B0-16A5-46C9-99A7-977CD3F20036}" type="datetime'''''3''''''''''''''5'''''''''''''''''''''''''">
              <a:rPr kumimoji="0" lang="en-US" altLang="en-US" sz="800" smtClean="0">
                <a:sym typeface="+mn-lt"/>
              </a:rPr>
              <a:pPr marL="0" indent="0">
                <a:spcBef>
                  <a:spcPct val="0"/>
                </a:spcBef>
                <a:buNone/>
              </a:pPr>
              <a:t>35</a:t>
            </a:fld>
            <a:endParaRPr kumimoji="0" lang="ja-JP" altLang="en-US" sz="800" dirty="0">
              <a:sym typeface="+mn-lt"/>
            </a:endParaRPr>
          </a:p>
        </p:txBody>
      </p:sp>
      <p:sp>
        <p:nvSpPr>
          <p:cNvPr id="301" name="テキスト プレースホルダ 9"/>
          <p:cNvSpPr>
            <a:spLocks noGrp="1"/>
          </p:cNvSpPr>
          <p:nvPr>
            <p:custDataLst>
              <p:tags r:id="rId26"/>
            </p:custDataLst>
          </p:nvPr>
        </p:nvSpPr>
        <p:spPr bwMode="auto">
          <a:xfrm>
            <a:off x="4065588" y="598170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796777-9448-4A5F-90AE-C8A4C580DEE8}" type="datetime'2''2'''''''''''''''''''''">
              <a:rPr kumimoji="0" lang="en-US" altLang="en-US" sz="1000" smtClean="0">
                <a:sym typeface="+mn-lt"/>
              </a:rPr>
              <a:pPr marL="0" indent="0" algn="ctr">
                <a:spcBef>
                  <a:spcPct val="0"/>
                </a:spcBef>
                <a:buNone/>
              </a:pPr>
              <a:t>22</a:t>
            </a:fld>
            <a:endParaRPr kumimoji="0" lang="ja-JP" altLang="en-US" sz="1000" dirty="0">
              <a:sym typeface="+mn-lt"/>
            </a:endParaRPr>
          </a:p>
        </p:txBody>
      </p:sp>
      <p:cxnSp>
        <p:nvCxnSpPr>
          <p:cNvPr id="21" name="Straight Connector 20"/>
          <p:cNvCxnSpPr/>
          <p:nvPr>
            <p:custDataLst>
              <p:tags r:id="rId27"/>
            </p:custDataLst>
          </p:nvPr>
        </p:nvCxnSpPr>
        <p:spPr bwMode="gray">
          <a:xfrm>
            <a:off x="860426" y="2301875"/>
            <a:ext cx="238125" cy="0"/>
          </a:xfrm>
          <a:prstGeom prst="line">
            <a:avLst/>
          </a:prstGeom>
          <a:ln w="9525" algn="ctr">
            <a:solidFill>
              <a:srgbClr val="DC87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28"/>
            </p:custDataLst>
          </p:nvPr>
        </p:nvCxnSpPr>
        <p:spPr bwMode="gray">
          <a:xfrm>
            <a:off x="860426" y="2505075"/>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29"/>
            </p:custDataLst>
          </p:nvPr>
        </p:nvCxnSpPr>
        <p:spPr bwMode="gray">
          <a:xfrm>
            <a:off x="860426" y="2708275"/>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30"/>
            </p:custDataLst>
          </p:nvPr>
        </p:nvCxnSpPr>
        <p:spPr bwMode="gray">
          <a:xfrm>
            <a:off x="860426" y="2911475"/>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1"/>
            </p:custDataLst>
          </p:nvPr>
        </p:nvCxnSpPr>
        <p:spPr bwMode="gray">
          <a:xfrm>
            <a:off x="860426" y="3114675"/>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32"/>
            </p:custDataLst>
          </p:nvPr>
        </p:nvCxnSpPr>
        <p:spPr bwMode="gray">
          <a:xfrm>
            <a:off x="860426" y="3317875"/>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custDataLst>
              <p:tags r:id="rId33"/>
            </p:custDataLst>
          </p:nvPr>
        </p:nvSpPr>
        <p:spPr bwMode="gray">
          <a:xfrm>
            <a:off x="941388" y="2263775"/>
            <a:ext cx="76200" cy="76200"/>
          </a:xfrm>
          <a:prstGeom prst="rect">
            <a:avLst/>
          </a:prstGeom>
          <a:solidFill>
            <a:srgbClr val="FFFFFF"/>
          </a:solidFill>
          <a:ln w="9525">
            <a:solidFill>
              <a:srgbClr val="DC870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34"/>
            </p:custDataLst>
          </p:nvPr>
        </p:nvSpPr>
        <p:spPr bwMode="gray">
          <a:xfrm>
            <a:off x="941388" y="2466975"/>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Oval 11"/>
          <p:cNvSpPr/>
          <p:nvPr>
            <p:custDataLst>
              <p:tags r:id="rId35"/>
            </p:custDataLst>
          </p:nvPr>
        </p:nvSpPr>
        <p:spPr bwMode="gray">
          <a:xfrm>
            <a:off x="941388" y="2670175"/>
            <a:ext cx="76200" cy="76200"/>
          </a:xfrm>
          <a:prstGeom prst="ellipse">
            <a:avLst/>
          </a:prstGeom>
          <a:solidFill>
            <a:schemeClr val="tx2"/>
          </a:solidFill>
          <a:ln w="9525">
            <a:solidFill>
              <a:schemeClr val="tx2"/>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0" name="Oval 19"/>
          <p:cNvSpPr/>
          <p:nvPr>
            <p:custDataLst>
              <p:tags r:id="rId36"/>
            </p:custDataLst>
          </p:nvPr>
        </p:nvSpPr>
        <p:spPr bwMode="gray">
          <a:xfrm>
            <a:off x="941388" y="2873375"/>
            <a:ext cx="76200" cy="76200"/>
          </a:xfrm>
          <a:prstGeom prst="ellipse">
            <a:avLst/>
          </a:prstGeom>
          <a:solidFill>
            <a:srgbClr val="FFFFFF"/>
          </a:solidFill>
          <a:ln w="9525">
            <a:solidFill>
              <a:srgbClr val="CFA64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65" name="Isosceles Triangle 64"/>
          <p:cNvSpPr/>
          <p:nvPr>
            <p:custDataLst>
              <p:tags r:id="rId37"/>
            </p:custDataLst>
          </p:nvPr>
        </p:nvSpPr>
        <p:spPr bwMode="gray">
          <a:xfrm>
            <a:off x="941388" y="3076575"/>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Diamond 17"/>
          <p:cNvSpPr/>
          <p:nvPr>
            <p:custDataLst>
              <p:tags r:id="rId38"/>
            </p:custDataLst>
          </p:nvPr>
        </p:nvSpPr>
        <p:spPr bwMode="gray">
          <a:xfrm>
            <a:off x="941388" y="3279775"/>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テキスト プレースホルダ 9"/>
          <p:cNvSpPr>
            <a:spLocks noGrp="1"/>
          </p:cNvSpPr>
          <p:nvPr>
            <p:custDataLst>
              <p:tags r:id="rId39"/>
            </p:custDataLst>
          </p:nvPr>
        </p:nvSpPr>
        <p:spPr bwMode="auto">
          <a:xfrm>
            <a:off x="1163638" y="223043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67C0D4-CF62-487F-AFE0-DAE47B8E8D09}" type="datetime'そ''の''''''他'''''''''''''''''''''''">
              <a:rPr lang="ja-JP" altLang="en-US" sz="1000"/>
              <a:pPr marL="0" indent="0">
                <a:spcBef>
                  <a:spcPct val="0"/>
                </a:spcBef>
                <a:buNone/>
              </a:pPr>
              <a:t>その他</a:t>
            </a:fld>
            <a:endParaRPr kumimoji="0" lang="ja-JP" altLang="en-US" sz="1000" dirty="0">
              <a:sym typeface="+mn-lt"/>
            </a:endParaRPr>
          </a:p>
        </p:txBody>
      </p:sp>
      <p:sp>
        <p:nvSpPr>
          <p:cNvPr id="47" name="テキスト プレースホルダ 9"/>
          <p:cNvSpPr>
            <a:spLocks noGrp="1"/>
          </p:cNvSpPr>
          <p:nvPr>
            <p:custDataLst>
              <p:tags r:id="rId40"/>
            </p:custDataLst>
          </p:nvPr>
        </p:nvSpPr>
        <p:spPr bwMode="auto">
          <a:xfrm>
            <a:off x="1163638" y="26368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7D60A2C-495E-4CEF-B4E3-D75DB3F91BA3}" type="datetime'''''''''''''''''''''''''''''''''''消耗''''''''''''''''品'">
              <a:rPr lang="ja-JP" altLang="en-US" sz="1000"/>
              <a:pPr marL="0" indent="0">
                <a:spcBef>
                  <a:spcPct val="0"/>
                </a:spcBef>
                <a:buNone/>
              </a:pPr>
              <a:t>消耗品</a:t>
            </a:fld>
            <a:endParaRPr kumimoji="0" lang="ja-JP" altLang="en-US" sz="1000" dirty="0">
              <a:sym typeface="+mn-lt"/>
            </a:endParaRPr>
          </a:p>
        </p:txBody>
      </p:sp>
      <p:sp>
        <p:nvSpPr>
          <p:cNvPr id="48" name="テキスト プレースホルダ 9"/>
          <p:cNvSpPr>
            <a:spLocks noGrp="1"/>
          </p:cNvSpPr>
          <p:nvPr>
            <p:custDataLst>
              <p:tags r:id="rId41"/>
            </p:custDataLst>
          </p:nvPr>
        </p:nvSpPr>
        <p:spPr bwMode="auto">
          <a:xfrm>
            <a:off x="1163638" y="243363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FB97C28-8F0F-446C-839F-7BF1C2C4A936}" type="datetime'''''診断機''''''''''''''''''''''''''''器'''''''''''''''''''''''''">
              <a:rPr lang="ja-JP" altLang="en-US" sz="1000"/>
              <a:pPr marL="0" indent="0">
                <a:spcBef>
                  <a:spcPct val="0"/>
                </a:spcBef>
                <a:buNone/>
              </a:pPr>
              <a:t>診断機器</a:t>
            </a:fld>
            <a:endParaRPr kumimoji="0" lang="ja-JP" altLang="en-US" sz="1000" dirty="0">
              <a:sym typeface="+mn-lt"/>
            </a:endParaRPr>
          </a:p>
        </p:txBody>
      </p:sp>
      <p:sp>
        <p:nvSpPr>
          <p:cNvPr id="51" name="テキスト プレースホルダ 9"/>
          <p:cNvSpPr>
            <a:spLocks noGrp="1"/>
          </p:cNvSpPr>
          <p:nvPr>
            <p:custDataLst>
              <p:tags r:id="rId42"/>
            </p:custDataLst>
          </p:nvPr>
        </p:nvSpPr>
        <p:spPr bwMode="auto">
          <a:xfrm>
            <a:off x="1163638" y="2840038"/>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FD1728-DEA6-4A8E-A1C7-98D70BC755CB}" type="datetime'''''''''''''患''''''''''者''''''補''助''''''''具'''''">
              <a:rPr lang="ja-JP" altLang="en-US" sz="1000"/>
              <a:pPr marL="0" indent="0">
                <a:spcBef>
                  <a:spcPct val="0"/>
                </a:spcBef>
                <a:buNone/>
              </a:pPr>
              <a:t>患者補助具</a:t>
            </a:fld>
            <a:endParaRPr kumimoji="0" lang="ja-JP" altLang="en-US" sz="1000" dirty="0">
              <a:sym typeface="+mn-lt"/>
            </a:endParaRPr>
          </a:p>
        </p:txBody>
      </p:sp>
      <p:sp>
        <p:nvSpPr>
          <p:cNvPr id="63" name="テキスト プレースホルダ 9"/>
          <p:cNvSpPr>
            <a:spLocks noGrp="1"/>
          </p:cNvSpPr>
          <p:nvPr>
            <p:custDataLst>
              <p:tags r:id="rId43"/>
            </p:custDataLst>
          </p:nvPr>
        </p:nvSpPr>
        <p:spPr bwMode="auto">
          <a:xfrm>
            <a:off x="1163638" y="304323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F4169F-1931-4682-94B2-C685B0FB428D}" type="datetime'''''''''''''''''歯''''''''''''''''''''''科''''''製品'''''''''">
              <a:rPr lang="ja-JP" altLang="en-US" sz="1000"/>
              <a:pPr marL="0" indent="0">
                <a:spcBef>
                  <a:spcPct val="0"/>
                </a:spcBef>
                <a:buNone/>
              </a:pPr>
              <a:t>歯科製品</a:t>
            </a:fld>
            <a:endParaRPr kumimoji="0" lang="ja-JP" altLang="en-US" sz="1000" dirty="0">
              <a:sym typeface="+mn-lt"/>
            </a:endParaRPr>
          </a:p>
        </p:txBody>
      </p:sp>
      <p:sp>
        <p:nvSpPr>
          <p:cNvPr id="50" name="テキスト プレースホルダ 9"/>
          <p:cNvSpPr>
            <a:spLocks noGrp="1"/>
          </p:cNvSpPr>
          <p:nvPr>
            <p:custDataLst>
              <p:tags r:id="rId44"/>
            </p:custDataLst>
          </p:nvPr>
        </p:nvSpPr>
        <p:spPr bwMode="auto">
          <a:xfrm>
            <a:off x="1163638" y="3246438"/>
            <a:ext cx="1333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586F947-B7E4-411A-ACCA-9625D6EC734B}" type="datetime'整''''形''''外科''''''製品''''''・人''工装''''''''具'''''''''">
              <a:rPr lang="ja-JP" altLang="en-US" sz="1000"/>
              <a:pPr marL="0" indent="0">
                <a:spcBef>
                  <a:spcPct val="0"/>
                </a:spcBef>
                <a:buNone/>
              </a:pPr>
              <a:t>整形外科製品・人工装具</a:t>
            </a:fld>
            <a:endParaRPr kumimoji="0" lang="ja-JP" altLang="en-US" sz="1000" dirty="0">
              <a:sym typeface="+mn-lt"/>
            </a:endParaRPr>
          </a:p>
        </p:txBody>
      </p:sp>
      <p:sp>
        <p:nvSpPr>
          <p:cNvPr id="34" name="フリーフォーム 33"/>
          <p:cNvSpPr/>
          <p:nvPr/>
        </p:nvSpPr>
        <p:spPr>
          <a:xfrm>
            <a:off x="3200400" y="2354241"/>
            <a:ext cx="1513212" cy="39398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35" name="角丸四角形 34"/>
          <p:cNvSpPr/>
          <p:nvPr/>
        </p:nvSpPr>
        <p:spPr>
          <a:xfrm>
            <a:off x="3275440" y="6237434"/>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rPr>
              <a:t>2020</a:t>
            </a:r>
            <a:r>
              <a:rPr lang="ja-JP" altLang="en-US" sz="800" dirty="0">
                <a:solidFill>
                  <a:srgbClr val="000000"/>
                </a:solidFill>
              </a:rPr>
              <a:t>年以降は予測値</a:t>
            </a:r>
            <a:endParaRPr lang="en-US" altLang="ja-JP" sz="800" dirty="0">
              <a:solidFill>
                <a:srgbClr val="000000"/>
              </a:solidFill>
            </a:endParaRPr>
          </a:p>
        </p:txBody>
      </p:sp>
      <p:graphicFrame>
        <p:nvGraphicFramePr>
          <p:cNvPr id="257" name="Chart 3"/>
          <p:cNvGraphicFramePr/>
          <p:nvPr>
            <p:custDataLst>
              <p:tags r:id="rId45"/>
            </p:custDataLst>
            <p:extLst>
              <p:ext uri="{D42A27DB-BD31-4B8C-83A1-F6EECF244321}">
                <p14:modId xmlns:p14="http://schemas.microsoft.com/office/powerpoint/2010/main" val="3802479995"/>
              </p:ext>
            </p:extLst>
          </p:nvPr>
        </p:nvGraphicFramePr>
        <p:xfrm>
          <a:off x="5314950" y="2057400"/>
          <a:ext cx="4506913" cy="3976688"/>
        </p:xfrm>
        <a:graphic>
          <a:graphicData uri="http://schemas.openxmlformats.org/drawingml/2006/chart">
            <c:chart xmlns:c="http://schemas.openxmlformats.org/drawingml/2006/chart" xmlns:r="http://schemas.openxmlformats.org/officeDocument/2006/relationships" r:id="rId116"/>
          </a:graphicData>
        </a:graphic>
      </p:graphicFrame>
      <p:cxnSp>
        <p:nvCxnSpPr>
          <p:cNvPr id="9" name="直線コネクタ 8"/>
          <p:cNvCxnSpPr/>
          <p:nvPr>
            <p:custDataLst>
              <p:tags r:id="rId46"/>
            </p:custDataLst>
          </p:nvPr>
        </p:nvCxnSpPr>
        <p:spPr bwMode="auto">
          <a:xfrm>
            <a:off x="6081713" y="5284788"/>
            <a:ext cx="28575" cy="3397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custDataLst>
              <p:tags r:id="rId47"/>
            </p:custDataLst>
          </p:nvPr>
        </p:nvCxnSpPr>
        <p:spPr bwMode="auto">
          <a:xfrm>
            <a:off x="7580313" y="5229224"/>
            <a:ext cx="20638" cy="2746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custDataLst>
              <p:tags r:id="rId48"/>
            </p:custDataLst>
          </p:nvPr>
        </p:nvCxnSpPr>
        <p:spPr bwMode="auto">
          <a:xfrm flipH="1">
            <a:off x="5753100" y="5299074"/>
            <a:ext cx="31750" cy="2873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custDataLst>
              <p:tags r:id="rId49"/>
            </p:custDataLst>
          </p:nvPr>
        </p:nvCxnSpPr>
        <p:spPr bwMode="auto">
          <a:xfrm>
            <a:off x="7215188" y="5249863"/>
            <a:ext cx="14288" cy="2730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custDataLst>
              <p:tags r:id="rId50"/>
            </p:custDataLst>
          </p:nvPr>
        </p:nvCxnSpPr>
        <p:spPr bwMode="auto">
          <a:xfrm>
            <a:off x="8715375" y="5175250"/>
            <a:ext cx="4763" cy="2428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custDataLst>
              <p:tags r:id="rId51"/>
            </p:custDataLst>
          </p:nvPr>
        </p:nvCxnSpPr>
        <p:spPr bwMode="auto">
          <a:xfrm>
            <a:off x="6464300" y="5268913"/>
            <a:ext cx="20638" cy="2968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custDataLst>
              <p:tags r:id="rId52"/>
            </p:custDataLst>
          </p:nvPr>
        </p:nvCxnSpPr>
        <p:spPr bwMode="auto">
          <a:xfrm>
            <a:off x="6823075" y="5248275"/>
            <a:ext cx="30163" cy="2587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custDataLst>
              <p:tags r:id="rId53"/>
            </p:custDataLst>
          </p:nvPr>
        </p:nvCxnSpPr>
        <p:spPr bwMode="auto">
          <a:xfrm>
            <a:off x="9082088" y="5176838"/>
            <a:ext cx="9525" cy="2047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custDataLst>
              <p:tags r:id="rId54"/>
            </p:custDataLst>
          </p:nvPr>
        </p:nvCxnSpPr>
        <p:spPr bwMode="auto">
          <a:xfrm flipH="1">
            <a:off x="9123362" y="5265738"/>
            <a:ext cx="90488" cy="2111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1" name="テキスト プレースホルダ 9"/>
          <p:cNvSpPr>
            <a:spLocks noGrp="1"/>
          </p:cNvSpPr>
          <p:nvPr>
            <p:custDataLst>
              <p:tags r:id="rId55"/>
            </p:custDataLst>
          </p:nvPr>
        </p:nvSpPr>
        <p:spPr bwMode="auto">
          <a:xfrm>
            <a:off x="6413500" y="6054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8360CC-B5CD-441D-AC28-05C4E3CC4E0D}" type="datetime'''''''1''''''''''''''''''''''''''5'''''">
              <a:rPr kumimoji="0" lang="en-US" altLang="en-US" sz="1000" smtClean="0">
                <a:sym typeface="+mn-lt"/>
              </a:rPr>
              <a:pPr marL="0" indent="0" algn="ctr">
                <a:spcBef>
                  <a:spcPct val="0"/>
                </a:spcBef>
                <a:buNone/>
              </a:pPr>
              <a:t>15</a:t>
            </a:fld>
            <a:endParaRPr kumimoji="0" lang="ja-JP" altLang="en-US" sz="1000" dirty="0">
              <a:sym typeface="+mn-lt"/>
            </a:endParaRPr>
          </a:p>
        </p:txBody>
      </p:sp>
      <p:sp useBgFill="1">
        <p:nvSpPr>
          <p:cNvPr id="302" name="テキスト プレースホルダ 9"/>
          <p:cNvSpPr>
            <a:spLocks noGrp="1"/>
          </p:cNvSpPr>
          <p:nvPr>
            <p:custDataLst>
              <p:tags r:id="rId56"/>
            </p:custDataLst>
          </p:nvPr>
        </p:nvSpPr>
        <p:spPr bwMode="gray">
          <a:xfrm>
            <a:off x="5784850" y="5708650"/>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2915621-25A2-4374-B33B-C2C0FCD5769C}" type="datetime'''''''''''''''4''''''''''''.''''''''''''''''''''''''''7'''''''">
              <a:rPr kumimoji="0" lang="ja-JP" altLang="en-US" sz="800">
                <a:sym typeface="+mn-lt"/>
              </a:rPr>
              <a:pPr marL="0" indent="0">
                <a:spcBef>
                  <a:spcPct val="0"/>
                </a:spcBef>
                <a:buNone/>
              </a:pPr>
              <a:t>4.7</a:t>
            </a:fld>
            <a:endParaRPr kumimoji="0" lang="ja-JP" altLang="en-US" sz="800" dirty="0">
              <a:sym typeface="+mn-lt"/>
            </a:endParaRPr>
          </a:p>
        </p:txBody>
      </p:sp>
      <p:sp>
        <p:nvSpPr>
          <p:cNvPr id="280" name="テキスト プレースホルダ 9"/>
          <p:cNvSpPr>
            <a:spLocks noGrp="1"/>
          </p:cNvSpPr>
          <p:nvPr>
            <p:custDataLst>
              <p:tags r:id="rId57"/>
            </p:custDataLst>
          </p:nvPr>
        </p:nvSpPr>
        <p:spPr bwMode="auto">
          <a:xfrm>
            <a:off x="9018588" y="6054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84D2F2-4AD2-4560-BB64-4838C96AE5FE}" type="datetime'''''2''2'''''''''''''''''''''''''''''''''''''''''''''''''''">
              <a:rPr kumimoji="0" lang="en-US" altLang="en-US" sz="1000" smtClean="0">
                <a:sym typeface="+mn-lt"/>
              </a:rPr>
              <a:pPr marL="0" indent="0" algn="ctr">
                <a:spcBef>
                  <a:spcPct val="0"/>
                </a:spcBef>
                <a:buNone/>
              </a:pPr>
              <a:t>22</a:t>
            </a:fld>
            <a:endParaRPr kumimoji="0" lang="ja-JP" altLang="en-US" sz="1000" dirty="0">
              <a:sym typeface="+mn-lt"/>
            </a:endParaRPr>
          </a:p>
        </p:txBody>
      </p:sp>
      <p:sp useBgFill="1">
        <p:nvSpPr>
          <p:cNvPr id="226" name="テキスト プレースホルダ 9"/>
          <p:cNvSpPr>
            <a:spLocks noGrp="1"/>
          </p:cNvSpPr>
          <p:nvPr>
            <p:custDataLst>
              <p:tags r:id="rId58"/>
            </p:custDataLst>
          </p:nvPr>
        </p:nvSpPr>
        <p:spPr bwMode="gray">
          <a:xfrm>
            <a:off x="8445500" y="5522913"/>
            <a:ext cx="228600" cy="122238"/>
          </a:xfrm>
          <a:prstGeom prst="rect">
            <a:avLst/>
          </a:prstGeom>
          <a:ln>
            <a:noFill/>
          </a:ln>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8BA700E-B1A5-4145-86C8-C20B4D7626B4}" type="datetime'''''''''3''''''''''''''''''''4''''''''''''''''''''''''.''''7'">
              <a:rPr lang="en-US" altLang="en-US" sz="800" smtClean="0"/>
              <a:pPr marL="0" indent="0">
                <a:spcBef>
                  <a:spcPct val="0"/>
                </a:spcBef>
                <a:buNone/>
              </a:pPr>
              <a:t>34.7</a:t>
            </a:fld>
            <a:endParaRPr kumimoji="0" lang="ja-JP" altLang="en-US" sz="800" dirty="0">
              <a:sym typeface="+mn-lt"/>
            </a:endParaRPr>
          </a:p>
        </p:txBody>
      </p:sp>
      <p:sp useBgFill="1">
        <p:nvSpPr>
          <p:cNvPr id="305" name="テキスト プレースホルダ 9"/>
          <p:cNvSpPr>
            <a:spLocks noGrp="1"/>
          </p:cNvSpPr>
          <p:nvPr>
            <p:custDataLst>
              <p:tags r:id="rId59"/>
            </p:custDataLst>
          </p:nvPr>
        </p:nvSpPr>
        <p:spPr bwMode="gray">
          <a:xfrm>
            <a:off x="5805488" y="5595938"/>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0A6D8BE-DA5C-456D-B18C-C2CC2BF4792F}" type="datetime'''''''''9''''''.''''''''''''1'''''''''''''''''''''''''''''''">
              <a:rPr kumimoji="0" lang="ja-JP" altLang="en-US" sz="800">
                <a:sym typeface="+mn-lt"/>
              </a:rPr>
              <a:pPr marL="0" indent="0">
                <a:spcBef>
                  <a:spcPct val="0"/>
                </a:spcBef>
                <a:buNone/>
              </a:pPr>
              <a:t>9.1</a:t>
            </a:fld>
            <a:endParaRPr kumimoji="0" lang="ja-JP" altLang="en-US" sz="800" dirty="0">
              <a:sym typeface="+mn-lt"/>
            </a:endParaRPr>
          </a:p>
        </p:txBody>
      </p:sp>
      <p:sp>
        <p:nvSpPr>
          <p:cNvPr id="273" name="テキスト プレースホルダ 9"/>
          <p:cNvSpPr>
            <a:spLocks noGrp="1"/>
          </p:cNvSpPr>
          <p:nvPr>
            <p:custDataLst>
              <p:tags r:id="rId60"/>
            </p:custDataLst>
          </p:nvPr>
        </p:nvSpPr>
        <p:spPr bwMode="auto">
          <a:xfrm>
            <a:off x="6784975" y="6054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5631A5-0681-4C38-A5CF-C84BA008BD67}" type="datetime'''''''''16'''''''''''''''''''''">
              <a:rPr kumimoji="0" lang="en-US" altLang="en-US" sz="1000" smtClean="0">
                <a:sym typeface="+mn-lt"/>
              </a:rPr>
              <a:pPr marL="0" indent="0" algn="ctr">
                <a:spcBef>
                  <a:spcPct val="0"/>
                </a:spcBef>
                <a:buNone/>
              </a:pPr>
              <a:t>16</a:t>
            </a:fld>
            <a:endParaRPr kumimoji="0" lang="ja-JP" altLang="en-US" sz="1000" dirty="0">
              <a:sym typeface="+mn-lt"/>
            </a:endParaRPr>
          </a:p>
        </p:txBody>
      </p:sp>
      <p:sp useBgFill="1">
        <p:nvSpPr>
          <p:cNvPr id="310" name="テキスト プレースホルダ 9"/>
          <p:cNvSpPr>
            <a:spLocks noGrp="1"/>
          </p:cNvSpPr>
          <p:nvPr>
            <p:custDataLst>
              <p:tags r:id="rId61"/>
            </p:custDataLst>
          </p:nvPr>
        </p:nvSpPr>
        <p:spPr bwMode="gray">
          <a:xfrm>
            <a:off x="6172200" y="5605463"/>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1E03DB0-E302-4367-A943-AE1C61794E28}" type="datetime'''''''''''''9''''''''''''.''''''''1'''''''''''">
              <a:rPr kumimoji="0" lang="ja-JP" altLang="en-US" sz="800">
                <a:sym typeface="+mn-lt"/>
              </a:rPr>
              <a:pPr marL="0" indent="0">
                <a:spcBef>
                  <a:spcPct val="0"/>
                </a:spcBef>
                <a:buNone/>
              </a:pPr>
              <a:t>9.1</a:t>
            </a:fld>
            <a:endParaRPr kumimoji="0" lang="ja-JP" altLang="en-US" sz="800" dirty="0">
              <a:sym typeface="+mn-lt"/>
            </a:endParaRPr>
          </a:p>
        </p:txBody>
      </p:sp>
      <p:sp>
        <p:nvSpPr>
          <p:cNvPr id="269" name="テキスト プレースホルダ 9"/>
          <p:cNvSpPr>
            <a:spLocks noGrp="1"/>
          </p:cNvSpPr>
          <p:nvPr>
            <p:custDataLst>
              <p:tags r:id="rId62"/>
            </p:custDataLst>
          </p:nvPr>
        </p:nvSpPr>
        <p:spPr bwMode="auto">
          <a:xfrm>
            <a:off x="5599113" y="60547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9D52B9-9905-4948-83AE-31F662E84646}" type="datetime'''''''''''20''1''''''''''''''''''''''''''''''3'">
              <a:rPr kumimoji="0" lang="en-US" altLang="en-US" sz="1000" smtClean="0">
                <a:sym typeface="+mn-lt"/>
              </a:rPr>
              <a:pPr marL="0" indent="0" algn="ctr">
                <a:spcBef>
                  <a:spcPct val="0"/>
                </a:spcBef>
                <a:buNone/>
              </a:pPr>
              <a:t>2013</a:t>
            </a:fld>
            <a:endParaRPr kumimoji="0" lang="ja-JP" altLang="en-US" sz="1000" dirty="0">
              <a:sym typeface="+mn-lt"/>
            </a:endParaRPr>
          </a:p>
        </p:txBody>
      </p:sp>
      <p:sp useBgFill="1">
        <p:nvSpPr>
          <p:cNvPr id="307" name="テキスト プレースホルダ 9"/>
          <p:cNvSpPr>
            <a:spLocks noGrp="1"/>
          </p:cNvSpPr>
          <p:nvPr>
            <p:custDataLst>
              <p:tags r:id="rId63"/>
            </p:custDataLst>
          </p:nvPr>
        </p:nvSpPr>
        <p:spPr bwMode="gray">
          <a:xfrm>
            <a:off x="6161088" y="5702300"/>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65EED62-7E7B-4EEB-B232-4DE85EB53F63}" type="datetime'''''''5''''''''''.''''''''4'''''">
              <a:rPr kumimoji="0" lang="ja-JP" altLang="en-US" sz="800">
                <a:sym typeface="+mn-lt"/>
              </a:rPr>
              <a:pPr marL="0" indent="0">
                <a:spcBef>
                  <a:spcPct val="0"/>
                </a:spcBef>
                <a:buNone/>
              </a:pPr>
              <a:t>5.4</a:t>
            </a:fld>
            <a:endParaRPr kumimoji="0" lang="ja-JP" altLang="en-US" sz="800" dirty="0">
              <a:sym typeface="+mn-lt"/>
            </a:endParaRPr>
          </a:p>
        </p:txBody>
      </p:sp>
      <p:sp>
        <p:nvSpPr>
          <p:cNvPr id="270" name="テキスト プレースホルダ 9"/>
          <p:cNvSpPr>
            <a:spLocks noGrp="1"/>
          </p:cNvSpPr>
          <p:nvPr>
            <p:custDataLst>
              <p:tags r:id="rId64"/>
            </p:custDataLst>
          </p:nvPr>
        </p:nvSpPr>
        <p:spPr bwMode="auto">
          <a:xfrm>
            <a:off x="6040438" y="6054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DE19CA-42E6-4BB9-899C-E34A5BB26ABB}" type="datetime'''''''''''''''''''''''''''''''''''''14'''''''''''">
              <a:rPr kumimoji="0" lang="en-US" altLang="en-US" sz="1000" smtClean="0">
                <a:sym typeface="+mn-lt"/>
              </a:rPr>
              <a:pPr marL="0" indent="0" algn="ctr">
                <a:spcBef>
                  <a:spcPct val="0"/>
                </a:spcBef>
                <a:buNone/>
              </a:pPr>
              <a:t>14</a:t>
            </a:fld>
            <a:endParaRPr kumimoji="0" lang="ja-JP" altLang="en-US" sz="1000" dirty="0">
              <a:sym typeface="+mn-lt"/>
            </a:endParaRPr>
          </a:p>
        </p:txBody>
      </p:sp>
      <p:sp useBgFill="1">
        <p:nvSpPr>
          <p:cNvPr id="332" name="テキスト プレースホルダ 9"/>
          <p:cNvSpPr>
            <a:spLocks noGrp="1"/>
          </p:cNvSpPr>
          <p:nvPr>
            <p:custDataLst>
              <p:tags r:id="rId65"/>
            </p:custDataLst>
          </p:nvPr>
        </p:nvSpPr>
        <p:spPr bwMode="gray">
          <a:xfrm>
            <a:off x="8072438" y="5538788"/>
            <a:ext cx="228600" cy="122238"/>
          </a:xfrm>
          <a:prstGeom prst="rect">
            <a:avLst/>
          </a:prstGeom>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E77D592-C2D4-41D7-A7FE-891348C92CEF}" type="datetime'''''''''''''3''''''''''2.''''''''''''1'''''''''''''''">
              <a:rPr lang="en-US" altLang="en-US" sz="800" smtClean="0"/>
              <a:pPr marL="0" indent="0">
                <a:spcBef>
                  <a:spcPct val="0"/>
                </a:spcBef>
                <a:buNone/>
              </a:pPr>
              <a:t>32.1</a:t>
            </a:fld>
            <a:endParaRPr kumimoji="0" lang="ja-JP" altLang="en-US" sz="800" dirty="0">
              <a:sym typeface="+mn-lt"/>
            </a:endParaRPr>
          </a:p>
        </p:txBody>
      </p:sp>
      <p:sp>
        <p:nvSpPr>
          <p:cNvPr id="279" name="テキスト プレースホルダ 9"/>
          <p:cNvSpPr>
            <a:spLocks noGrp="1"/>
          </p:cNvSpPr>
          <p:nvPr>
            <p:custDataLst>
              <p:tags r:id="rId66"/>
            </p:custDataLst>
          </p:nvPr>
        </p:nvSpPr>
        <p:spPr bwMode="auto">
          <a:xfrm>
            <a:off x="8645525" y="6054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CE1A19-3692-4B82-B5F7-6FD2D0183220}" type="datetime'''''''''2''''''''''''''1'''''''''''''''''''''''''''">
              <a:rPr kumimoji="0" lang="en-US" altLang="en-US" sz="1000" smtClean="0">
                <a:sym typeface="+mn-lt"/>
              </a:rPr>
              <a:pPr marL="0" indent="0" algn="ctr">
                <a:spcBef>
                  <a:spcPct val="0"/>
                </a:spcBef>
                <a:buNone/>
              </a:pPr>
              <a:t>21</a:t>
            </a:fld>
            <a:endParaRPr kumimoji="0" lang="ja-JP" altLang="en-US" sz="1000" dirty="0">
              <a:sym typeface="+mn-lt"/>
            </a:endParaRPr>
          </a:p>
        </p:txBody>
      </p:sp>
      <p:sp useBgFill="1">
        <p:nvSpPr>
          <p:cNvPr id="315" name="テキスト プレースホルダ 9"/>
          <p:cNvSpPr>
            <a:spLocks noGrp="1"/>
          </p:cNvSpPr>
          <p:nvPr>
            <p:custDataLst>
              <p:tags r:id="rId67"/>
            </p:custDataLst>
          </p:nvPr>
        </p:nvSpPr>
        <p:spPr bwMode="gray">
          <a:xfrm>
            <a:off x="6550025" y="5557838"/>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CBA53A-DF83-479A-AD4F-91373A0802CA}" type="datetime'1''''''''''''''''2.''6'''''''''''''''''''''''''''''">
              <a:rPr kumimoji="0" lang="ja-JP" altLang="en-US" sz="800">
                <a:sym typeface="+mn-lt"/>
              </a:rPr>
              <a:pPr marL="0" indent="0">
                <a:spcBef>
                  <a:spcPct val="0"/>
                </a:spcBef>
                <a:buNone/>
              </a:pPr>
              <a:t>12.6</a:t>
            </a:fld>
            <a:endParaRPr kumimoji="0" lang="ja-JP" altLang="en-US" sz="800" dirty="0">
              <a:sym typeface="+mn-lt"/>
            </a:endParaRPr>
          </a:p>
        </p:txBody>
      </p:sp>
      <p:sp useBgFill="1">
        <p:nvSpPr>
          <p:cNvPr id="322" name="テキスト プレースホルダ 9"/>
          <p:cNvSpPr>
            <a:spLocks noGrp="1"/>
          </p:cNvSpPr>
          <p:nvPr>
            <p:custDataLst>
              <p:tags r:id="rId68"/>
            </p:custDataLst>
          </p:nvPr>
        </p:nvSpPr>
        <p:spPr bwMode="gray">
          <a:xfrm>
            <a:off x="7261225" y="5705475"/>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E2774F9-6DFA-4D33-A3F8-320259D8DF94}" type="datetime'''''''''''''''''''''''''''''8''''''''''''''''''''''''.''1'">
              <a:rPr lang="en-US" altLang="en-US" sz="800" smtClean="0"/>
              <a:pPr marL="0" indent="0">
                <a:spcBef>
                  <a:spcPct val="0"/>
                </a:spcBef>
                <a:buNone/>
              </a:pPr>
              <a:t>8.1</a:t>
            </a:fld>
            <a:endParaRPr kumimoji="0" lang="ja-JP" altLang="en-US" sz="800" dirty="0">
              <a:sym typeface="+mn-lt"/>
            </a:endParaRPr>
          </a:p>
        </p:txBody>
      </p:sp>
      <p:sp useBgFill="1">
        <p:nvSpPr>
          <p:cNvPr id="312" name="テキスト プレースホルダ 9"/>
          <p:cNvSpPr>
            <a:spLocks noGrp="1"/>
          </p:cNvSpPr>
          <p:nvPr>
            <p:custDataLst>
              <p:tags r:id="rId69"/>
            </p:custDataLst>
          </p:nvPr>
        </p:nvSpPr>
        <p:spPr bwMode="gray">
          <a:xfrm>
            <a:off x="6567488" y="5692775"/>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A4801CA-F6D3-48C7-B326-2A7B66897A62}" type="datetime'''''''''''''''''''5''''''''''''''''''''''''.''''7'''''''">
              <a:rPr kumimoji="0" lang="ja-JP" altLang="en-US" sz="800">
                <a:sym typeface="+mn-lt"/>
              </a:rPr>
              <a:pPr marL="0" indent="0">
                <a:spcBef>
                  <a:spcPct val="0"/>
                </a:spcBef>
                <a:buNone/>
              </a:pPr>
              <a:t>5.7</a:t>
            </a:fld>
            <a:endParaRPr kumimoji="0" lang="ja-JP" altLang="en-US" sz="800" dirty="0">
              <a:sym typeface="+mn-lt"/>
            </a:endParaRPr>
          </a:p>
        </p:txBody>
      </p:sp>
      <p:sp useBgFill="1">
        <p:nvSpPr>
          <p:cNvPr id="165" name="テキスト プレースホルダ 9"/>
          <p:cNvSpPr>
            <a:spLocks noGrp="1"/>
          </p:cNvSpPr>
          <p:nvPr>
            <p:custDataLst>
              <p:tags r:id="rId70"/>
            </p:custDataLst>
          </p:nvPr>
        </p:nvSpPr>
        <p:spPr bwMode="gray">
          <a:xfrm>
            <a:off x="9351963" y="5302250"/>
            <a:ext cx="228600" cy="122238"/>
          </a:xfrm>
          <a:prstGeom prst="rect">
            <a:avLst/>
          </a:prstGeom>
          <a:ln>
            <a:noFill/>
          </a:ln>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400A2A-D920-4109-9EAE-AB2CF11348D5}" type="datetime'''4''''''''''''''''''''''4''''''.''''''''''''''''''5'">
              <a:rPr kumimoji="0" lang="en-US" altLang="en-US" sz="800" smtClean="0">
                <a:sym typeface="+mn-lt"/>
              </a:rPr>
              <a:pPr marL="0" indent="0" algn="ctr">
                <a:spcBef>
                  <a:spcPct val="0"/>
                </a:spcBef>
                <a:buNone/>
              </a:pPr>
              <a:t>44.5</a:t>
            </a:fld>
            <a:endParaRPr kumimoji="0" lang="ja-JP" altLang="en-US" sz="800" dirty="0">
              <a:sym typeface="+mn-lt"/>
            </a:endParaRPr>
          </a:p>
        </p:txBody>
      </p:sp>
      <p:sp useBgFill="1">
        <p:nvSpPr>
          <p:cNvPr id="318" name="テキスト プレースホルダ 9"/>
          <p:cNvSpPr>
            <a:spLocks noGrp="1"/>
          </p:cNvSpPr>
          <p:nvPr>
            <p:custDataLst>
              <p:tags r:id="rId71"/>
            </p:custDataLst>
          </p:nvPr>
        </p:nvSpPr>
        <p:spPr bwMode="gray">
          <a:xfrm>
            <a:off x="6905625" y="5622925"/>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A8B59D-07ED-4756-87EC-9E8B888F755F}" type="datetime'''''''''1''''''''''''''''5''''''''.''''''''''7'">
              <a:rPr kumimoji="0" lang="ja-JP" altLang="en-US" sz="800">
                <a:sym typeface="+mn-lt"/>
              </a:rPr>
              <a:pPr marL="0" indent="0">
                <a:spcBef>
                  <a:spcPct val="0"/>
                </a:spcBef>
                <a:buNone/>
              </a:pPr>
              <a:t>15.7</a:t>
            </a:fld>
            <a:endParaRPr kumimoji="0" lang="ja-JP" altLang="en-US" sz="800" dirty="0">
              <a:sym typeface="+mn-lt"/>
            </a:endParaRPr>
          </a:p>
        </p:txBody>
      </p:sp>
      <p:sp useBgFill="1">
        <p:nvSpPr>
          <p:cNvPr id="328" name="テキスト プレースホルダ 9"/>
          <p:cNvSpPr>
            <a:spLocks noGrp="1"/>
          </p:cNvSpPr>
          <p:nvPr>
            <p:custDataLst>
              <p:tags r:id="rId72"/>
            </p:custDataLst>
          </p:nvPr>
        </p:nvSpPr>
        <p:spPr bwMode="gray">
          <a:xfrm>
            <a:off x="7700963" y="5556250"/>
            <a:ext cx="228600" cy="122238"/>
          </a:xfrm>
          <a:prstGeom prst="rect">
            <a:avLst/>
          </a:prstGeom>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28C900-6A2D-4F0F-9B34-6483C77EDC3B}" type="datetime'''''''''2''''''9''''''''''''.''''''''4'''''''''''''''''''''">
              <a:rPr lang="en-US" altLang="en-US" sz="800" smtClean="0"/>
              <a:pPr marL="0" indent="0">
                <a:spcBef>
                  <a:spcPct val="0"/>
                </a:spcBef>
                <a:buNone/>
              </a:pPr>
              <a:t>29.4</a:t>
            </a:fld>
            <a:endParaRPr kumimoji="0" lang="ja-JP" altLang="en-US" sz="800" dirty="0">
              <a:sym typeface="+mn-lt"/>
            </a:endParaRPr>
          </a:p>
        </p:txBody>
      </p:sp>
      <p:sp useBgFill="1">
        <p:nvSpPr>
          <p:cNvPr id="323" name="テキスト プレースホルダ 9"/>
          <p:cNvSpPr>
            <a:spLocks noGrp="1"/>
          </p:cNvSpPr>
          <p:nvPr>
            <p:custDataLst>
              <p:tags r:id="rId73"/>
            </p:custDataLst>
          </p:nvPr>
        </p:nvSpPr>
        <p:spPr bwMode="gray">
          <a:xfrm>
            <a:off x="7275513" y="5614988"/>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F2328A-05A7-4CFB-B606-E5458679E7FA}" type="datetime'''''''''''1''''''''9''''''''''''''''''''''''''.''''''8'''''">
              <a:rPr lang="en-US" altLang="en-US" sz="800" smtClean="0"/>
              <a:pPr marL="0" indent="0">
                <a:spcBef>
                  <a:spcPct val="0"/>
                </a:spcBef>
                <a:buNone/>
              </a:pPr>
              <a:t>19.8</a:t>
            </a:fld>
            <a:endParaRPr kumimoji="0" lang="ja-JP" altLang="en-US" sz="800" dirty="0">
              <a:sym typeface="+mn-lt"/>
            </a:endParaRPr>
          </a:p>
        </p:txBody>
      </p:sp>
      <p:sp useBgFill="1">
        <p:nvSpPr>
          <p:cNvPr id="320" name="テキスト プレースホルダ 9"/>
          <p:cNvSpPr>
            <a:spLocks noGrp="1"/>
          </p:cNvSpPr>
          <p:nvPr>
            <p:custDataLst>
              <p:tags r:id="rId74"/>
            </p:custDataLst>
          </p:nvPr>
        </p:nvSpPr>
        <p:spPr bwMode="gray">
          <a:xfrm>
            <a:off x="6905625" y="5538788"/>
            <a:ext cx="22860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397DEB4-2138-4D6C-AB43-EE904ED10B1F}" type="datetime'''''2''''''''''''3.''''''''''''''''''''''''''''4'''''''''''''">
              <a:rPr kumimoji="0" lang="ja-JP" altLang="en-US" sz="800">
                <a:sym typeface="+mn-lt"/>
              </a:rPr>
              <a:pPr marL="0" indent="0">
                <a:spcBef>
                  <a:spcPct val="0"/>
                </a:spcBef>
                <a:buNone/>
              </a:pPr>
              <a:t>23.4</a:t>
            </a:fld>
            <a:endParaRPr kumimoji="0" lang="ja-JP" altLang="en-US" sz="800" dirty="0">
              <a:sym typeface="+mn-lt"/>
            </a:endParaRPr>
          </a:p>
        </p:txBody>
      </p:sp>
      <p:sp useBgFill="1">
        <p:nvSpPr>
          <p:cNvPr id="317" name="テキスト プレースホルダ 9"/>
          <p:cNvSpPr>
            <a:spLocks noGrp="1"/>
          </p:cNvSpPr>
          <p:nvPr>
            <p:custDataLst>
              <p:tags r:id="rId75"/>
            </p:custDataLst>
          </p:nvPr>
        </p:nvSpPr>
        <p:spPr bwMode="gray">
          <a:xfrm>
            <a:off x="6892925" y="5700713"/>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343A26-3090-4D0F-B417-CBA41A158820}" type="datetime'''''''''6''''''''''''.4'''''''''''''''''''''''''">
              <a:rPr kumimoji="0" lang="ja-JP" altLang="en-US" sz="800">
                <a:sym typeface="+mn-lt"/>
              </a:rPr>
              <a:pPr marL="0" indent="0">
                <a:spcBef>
                  <a:spcPct val="0"/>
                </a:spcBef>
                <a:buNone/>
              </a:pPr>
              <a:t>6.4</a:t>
            </a:fld>
            <a:endParaRPr kumimoji="0" lang="ja-JP" altLang="en-US" sz="800" dirty="0">
              <a:sym typeface="+mn-lt"/>
            </a:endParaRPr>
          </a:p>
        </p:txBody>
      </p:sp>
      <p:sp useBgFill="1">
        <p:nvSpPr>
          <p:cNvPr id="283" name="テキスト プレースホルダ 9"/>
          <p:cNvSpPr>
            <a:spLocks noGrp="1"/>
          </p:cNvSpPr>
          <p:nvPr>
            <p:custDataLst>
              <p:tags r:id="rId76"/>
            </p:custDataLst>
          </p:nvPr>
        </p:nvSpPr>
        <p:spPr bwMode="gray">
          <a:xfrm>
            <a:off x="7288213" y="5540375"/>
            <a:ext cx="22860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5C7029-C99E-43D4-A47E-70BF5C24ACDA}" type="datetime'''2''''''''''''4''''''.''4'">
              <a:rPr lang="en-US" altLang="en-US" sz="800" smtClean="0"/>
              <a:pPr marL="0" indent="0">
                <a:spcBef>
                  <a:spcPct val="0"/>
                </a:spcBef>
                <a:buNone/>
              </a:pPr>
              <a:t>24.4</a:t>
            </a:fld>
            <a:endParaRPr kumimoji="0" lang="ja-JP" altLang="en-US" sz="800" dirty="0">
              <a:sym typeface="+mn-lt"/>
            </a:endParaRPr>
          </a:p>
        </p:txBody>
      </p:sp>
      <p:sp useBgFill="1">
        <p:nvSpPr>
          <p:cNvPr id="284" name="テキスト プレースホルダ 9"/>
          <p:cNvSpPr>
            <a:spLocks noGrp="1"/>
          </p:cNvSpPr>
          <p:nvPr>
            <p:custDataLst>
              <p:tags r:id="rId77"/>
            </p:custDataLst>
          </p:nvPr>
        </p:nvSpPr>
        <p:spPr bwMode="gray">
          <a:xfrm>
            <a:off x="7672388" y="5468938"/>
            <a:ext cx="22860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F89E851-641F-4DBE-9032-64DE977EB086}" type="datetime'''''''3''''''''''''''''''''''''''1''''''''''.''''6'">
              <a:rPr lang="en-US" altLang="en-US" sz="800" smtClean="0"/>
              <a:pPr marL="0" indent="0">
                <a:spcBef>
                  <a:spcPct val="0"/>
                </a:spcBef>
                <a:buNone/>
              </a:pPr>
              <a:t>31.6</a:t>
            </a:fld>
            <a:endParaRPr kumimoji="0" lang="ja-JP" altLang="en-US" sz="800" dirty="0">
              <a:sym typeface="+mn-lt"/>
            </a:endParaRPr>
          </a:p>
        </p:txBody>
      </p:sp>
      <p:sp>
        <p:nvSpPr>
          <p:cNvPr id="275" name="テキスト プレースホルダ 9"/>
          <p:cNvSpPr>
            <a:spLocks noGrp="1"/>
          </p:cNvSpPr>
          <p:nvPr>
            <p:custDataLst>
              <p:tags r:id="rId78"/>
            </p:custDataLst>
          </p:nvPr>
        </p:nvSpPr>
        <p:spPr bwMode="auto">
          <a:xfrm>
            <a:off x="7158038" y="6054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471CA0-F4B1-44F4-8F92-B6D343B79208}" type="datetime'''''1''7'">
              <a:rPr kumimoji="0" lang="en-US" altLang="en-US" sz="1000" smtClean="0">
                <a:sym typeface="+mn-lt"/>
              </a:rPr>
              <a:pPr marL="0" indent="0" algn="ctr">
                <a:spcBef>
                  <a:spcPct val="0"/>
                </a:spcBef>
                <a:buNone/>
              </a:pPr>
              <a:t>17</a:t>
            </a:fld>
            <a:endParaRPr kumimoji="0" lang="ja-JP" altLang="en-US" sz="1000" dirty="0">
              <a:sym typeface="+mn-lt"/>
            </a:endParaRPr>
          </a:p>
        </p:txBody>
      </p:sp>
      <p:sp useBgFill="1">
        <p:nvSpPr>
          <p:cNvPr id="286" name="テキスト プレースホルダ 9"/>
          <p:cNvSpPr>
            <a:spLocks noGrp="1"/>
          </p:cNvSpPr>
          <p:nvPr>
            <p:custDataLst>
              <p:tags r:id="rId79"/>
            </p:custDataLst>
          </p:nvPr>
        </p:nvSpPr>
        <p:spPr bwMode="gray">
          <a:xfrm>
            <a:off x="8816975" y="5661025"/>
            <a:ext cx="228600" cy="122238"/>
          </a:xfrm>
          <a:prstGeom prst="rect">
            <a:avLst/>
          </a:prstGeom>
          <a:ln>
            <a:noFill/>
          </a:ln>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DB9A936-88A1-4231-8F99-632A0DEFA719}" type="datetime'1''''3''''''''''.''''''''''''''''''''''''''1'''''">
              <a:rPr lang="en-US" altLang="en-US" sz="800" smtClean="0"/>
              <a:pPr marL="0" indent="0">
                <a:spcBef>
                  <a:spcPct val="0"/>
                </a:spcBef>
                <a:buNone/>
              </a:pPr>
              <a:t>13.1</a:t>
            </a:fld>
            <a:endParaRPr kumimoji="0" lang="ja-JP" altLang="en-US" sz="800" dirty="0">
              <a:sym typeface="+mn-lt"/>
            </a:endParaRPr>
          </a:p>
        </p:txBody>
      </p:sp>
      <p:sp useBgFill="1">
        <p:nvSpPr>
          <p:cNvPr id="327" name="テキスト プレースホルダ 9"/>
          <p:cNvSpPr>
            <a:spLocks noGrp="1"/>
          </p:cNvSpPr>
          <p:nvPr>
            <p:custDataLst>
              <p:tags r:id="rId80"/>
            </p:custDataLst>
          </p:nvPr>
        </p:nvSpPr>
        <p:spPr bwMode="gray">
          <a:xfrm>
            <a:off x="7700963" y="5680075"/>
            <a:ext cx="228600" cy="122238"/>
          </a:xfrm>
          <a:prstGeom prst="rect">
            <a:avLst/>
          </a:prstGeom>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2C2530A-8F5E-404C-B473-C8230083DC19}" type="datetime'''''''''''''''1''''''''''0''''''''''''''''.''''''''''''2'''">
              <a:rPr lang="en-US" altLang="en-US" sz="800" smtClean="0"/>
              <a:pPr marL="0" indent="0">
                <a:spcBef>
                  <a:spcPct val="0"/>
                </a:spcBef>
                <a:buNone/>
              </a:pPr>
              <a:t>10.2</a:t>
            </a:fld>
            <a:endParaRPr kumimoji="0" lang="ja-JP" altLang="en-US" sz="800" dirty="0">
              <a:sym typeface="+mn-lt"/>
            </a:endParaRPr>
          </a:p>
        </p:txBody>
      </p:sp>
      <p:sp>
        <p:nvSpPr>
          <p:cNvPr id="276" name="テキスト プレースホルダ 9"/>
          <p:cNvSpPr>
            <a:spLocks noGrp="1"/>
          </p:cNvSpPr>
          <p:nvPr>
            <p:custDataLst>
              <p:tags r:id="rId81"/>
            </p:custDataLst>
          </p:nvPr>
        </p:nvSpPr>
        <p:spPr bwMode="auto">
          <a:xfrm>
            <a:off x="7529513" y="6054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11DBDB-6F07-413A-98E0-B689821FBF52}" type="datetime'''''''''''''18'''''''''''''''''''''''">
              <a:rPr kumimoji="0" lang="en-US" altLang="en-US" sz="1000" smtClean="0">
                <a:sym typeface="+mn-lt"/>
              </a:rPr>
              <a:pPr marL="0" indent="0" algn="ctr">
                <a:spcBef>
                  <a:spcPct val="0"/>
                </a:spcBef>
                <a:buNone/>
              </a:pPr>
              <a:t>18</a:t>
            </a:fld>
            <a:endParaRPr kumimoji="0" lang="ja-JP" altLang="en-US" sz="1000" dirty="0">
              <a:sym typeface="+mn-lt"/>
            </a:endParaRPr>
          </a:p>
        </p:txBody>
      </p:sp>
      <p:sp useBgFill="1">
        <p:nvSpPr>
          <p:cNvPr id="212" name="テキスト プレースホルダ 9"/>
          <p:cNvSpPr>
            <a:spLocks noGrp="1"/>
          </p:cNvSpPr>
          <p:nvPr>
            <p:custDataLst>
              <p:tags r:id="rId82"/>
            </p:custDataLst>
          </p:nvPr>
        </p:nvSpPr>
        <p:spPr bwMode="gray">
          <a:xfrm>
            <a:off x="8445500" y="5667375"/>
            <a:ext cx="228600" cy="122238"/>
          </a:xfrm>
          <a:prstGeom prst="rect">
            <a:avLst/>
          </a:prstGeom>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54C9A3A-030F-4F34-9713-3F8D8DD30E53}" type="datetime'''1''2''''''''''''''''''''''''''''''.''''''''''''''1'''">
              <a:rPr lang="en-US" altLang="en-US" sz="800" smtClean="0"/>
              <a:pPr marL="0" indent="0">
                <a:spcBef>
                  <a:spcPct val="0"/>
                </a:spcBef>
                <a:buNone/>
              </a:pPr>
              <a:t>12.1</a:t>
            </a:fld>
            <a:endParaRPr kumimoji="0" lang="ja-JP" altLang="en-US" sz="800" dirty="0">
              <a:sym typeface="+mn-lt"/>
            </a:endParaRPr>
          </a:p>
        </p:txBody>
      </p:sp>
      <p:sp useBgFill="1">
        <p:nvSpPr>
          <p:cNvPr id="209" name="テキスト プレースホルダ 9"/>
          <p:cNvSpPr>
            <a:spLocks noGrp="1"/>
          </p:cNvSpPr>
          <p:nvPr>
            <p:custDataLst>
              <p:tags r:id="rId83"/>
            </p:custDataLst>
          </p:nvPr>
        </p:nvSpPr>
        <p:spPr bwMode="gray">
          <a:xfrm>
            <a:off x="8072438" y="5673725"/>
            <a:ext cx="228600" cy="122238"/>
          </a:xfrm>
          <a:prstGeom prst="rect">
            <a:avLst/>
          </a:prstGeom>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21960B4-7B39-4E8B-B64E-F2CA2FDA5B5B}" type="datetime'''''''''''''''''''''''1''''''''''''1''''''''''.''1'''''">
              <a:rPr lang="en-US" altLang="en-US" sz="800" smtClean="0"/>
              <a:pPr marL="0" indent="0">
                <a:spcBef>
                  <a:spcPct val="0"/>
                </a:spcBef>
                <a:buNone/>
              </a:pPr>
              <a:t>11.1</a:t>
            </a:fld>
            <a:endParaRPr kumimoji="0" lang="ja-JP" altLang="en-US" sz="800" dirty="0">
              <a:sym typeface="+mn-lt"/>
            </a:endParaRPr>
          </a:p>
        </p:txBody>
      </p:sp>
      <p:sp useBgFill="1">
        <p:nvSpPr>
          <p:cNvPr id="285" name="テキスト プレースホルダ 9"/>
          <p:cNvSpPr>
            <a:spLocks noGrp="1"/>
          </p:cNvSpPr>
          <p:nvPr>
            <p:custDataLst>
              <p:tags r:id="rId84"/>
            </p:custDataLst>
          </p:nvPr>
        </p:nvSpPr>
        <p:spPr bwMode="gray">
          <a:xfrm>
            <a:off x="8018463" y="5435600"/>
            <a:ext cx="22860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127BE75-3563-4758-8F70-9CF3116AE059}" type="datetime'3''''''3''''''''''''''''''''''''''''''''''.''''''''''''''9'''">
              <a:rPr lang="en-US" altLang="en-US" sz="800" smtClean="0"/>
              <a:pPr marL="0" indent="0">
                <a:spcBef>
                  <a:spcPct val="0"/>
                </a:spcBef>
                <a:buNone/>
              </a:pPr>
              <a:t>33.9</a:t>
            </a:fld>
            <a:endParaRPr kumimoji="0" lang="ja-JP" altLang="en-US" sz="800" dirty="0">
              <a:sym typeface="+mn-lt"/>
            </a:endParaRPr>
          </a:p>
        </p:txBody>
      </p:sp>
      <p:sp>
        <p:nvSpPr>
          <p:cNvPr id="277" name="テキスト プレースホルダ 9"/>
          <p:cNvSpPr>
            <a:spLocks noGrp="1"/>
          </p:cNvSpPr>
          <p:nvPr>
            <p:custDataLst>
              <p:tags r:id="rId85"/>
            </p:custDataLst>
          </p:nvPr>
        </p:nvSpPr>
        <p:spPr bwMode="auto">
          <a:xfrm>
            <a:off x="7900988" y="6054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34BB75-C266-4963-8716-82C771F6308D}" type="datetime'''''''''''''''''''19'''''''''''">
              <a:rPr kumimoji="0" lang="en-US" altLang="en-US" sz="1000" smtClean="0">
                <a:sym typeface="+mn-lt"/>
              </a:rPr>
              <a:pPr marL="0" indent="0" algn="ctr">
                <a:spcBef>
                  <a:spcPct val="0"/>
                </a:spcBef>
                <a:buNone/>
              </a:pPr>
              <a:t>19</a:t>
            </a:fld>
            <a:endParaRPr kumimoji="0" lang="ja-JP" altLang="en-US" sz="1000" dirty="0">
              <a:sym typeface="+mn-lt"/>
            </a:endParaRPr>
          </a:p>
        </p:txBody>
      </p:sp>
      <p:sp useBgFill="1">
        <p:nvSpPr>
          <p:cNvPr id="227" name="テキスト プレースホルダ 9"/>
          <p:cNvSpPr>
            <a:spLocks noGrp="1"/>
          </p:cNvSpPr>
          <p:nvPr>
            <p:custDataLst>
              <p:tags r:id="rId86"/>
            </p:custDataLst>
          </p:nvPr>
        </p:nvSpPr>
        <p:spPr bwMode="gray">
          <a:xfrm>
            <a:off x="8816975" y="5505450"/>
            <a:ext cx="228600" cy="122238"/>
          </a:xfrm>
          <a:prstGeom prst="rect">
            <a:avLst/>
          </a:prstGeom>
          <a:ln>
            <a:noFill/>
          </a:ln>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3E21A35-C7F9-4383-BA0B-C98588835B7B}" type="datetime'3''''7''.''''''''''''''''4'''''''''''''''''''''''''''''''">
              <a:rPr lang="en-US" altLang="en-US" sz="800" smtClean="0"/>
              <a:pPr marL="0" indent="0">
                <a:spcBef>
                  <a:spcPct val="0"/>
                </a:spcBef>
                <a:buNone/>
              </a:pPr>
              <a:t>37.4</a:t>
            </a:fld>
            <a:endParaRPr kumimoji="0" lang="ja-JP" altLang="en-US" sz="800" dirty="0">
              <a:sym typeface="+mn-lt"/>
            </a:endParaRPr>
          </a:p>
        </p:txBody>
      </p:sp>
      <p:sp>
        <p:nvSpPr>
          <p:cNvPr id="278" name="テキスト プレースホルダ 9"/>
          <p:cNvSpPr>
            <a:spLocks noGrp="1"/>
          </p:cNvSpPr>
          <p:nvPr>
            <p:custDataLst>
              <p:tags r:id="rId87"/>
            </p:custDataLst>
          </p:nvPr>
        </p:nvSpPr>
        <p:spPr bwMode="auto">
          <a:xfrm>
            <a:off x="8274050" y="6054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3B2AB2-594E-44E6-86F3-BF996931AED7}" type="datetime'''''''''''''''''''''''''''''''''''2''''''''''''''''0'''''">
              <a:rPr kumimoji="0" lang="en-US" altLang="en-US" sz="1000" smtClean="0">
                <a:sym typeface="+mn-lt"/>
              </a:rPr>
              <a:pPr marL="0" indent="0" algn="ctr">
                <a:spcBef>
                  <a:spcPct val="0"/>
                </a:spcBef>
                <a:buNone/>
              </a:pPr>
              <a:t>20</a:t>
            </a:fld>
            <a:endParaRPr kumimoji="0" lang="ja-JP" altLang="en-US" sz="1000" dirty="0">
              <a:sym typeface="+mn-lt"/>
            </a:endParaRPr>
          </a:p>
        </p:txBody>
      </p:sp>
      <p:sp useBgFill="1">
        <p:nvSpPr>
          <p:cNvPr id="289" name="テキスト プレースホルダ 9"/>
          <p:cNvSpPr>
            <a:spLocks noGrp="1"/>
          </p:cNvSpPr>
          <p:nvPr>
            <p:custDataLst>
              <p:tags r:id="rId88"/>
            </p:custDataLst>
          </p:nvPr>
        </p:nvSpPr>
        <p:spPr bwMode="gray">
          <a:xfrm>
            <a:off x="9110663" y="5648325"/>
            <a:ext cx="22860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1E9C5B0-38E0-4C16-BF22-BC5C6180AA06}" type="datetime'''''''''''''1''''''''4''''''.3'''''''''''''''">
              <a:rPr lang="en-US" altLang="en-US" sz="800" smtClean="0"/>
              <a:pPr marL="0" indent="0">
                <a:spcBef>
                  <a:spcPct val="0"/>
                </a:spcBef>
                <a:buNone/>
              </a:pPr>
              <a:t>14.3</a:t>
            </a:fld>
            <a:endParaRPr kumimoji="0" lang="ja-JP" altLang="en-US" sz="800" dirty="0">
              <a:sym typeface="+mn-lt"/>
            </a:endParaRPr>
          </a:p>
        </p:txBody>
      </p:sp>
      <p:sp useBgFill="1">
        <p:nvSpPr>
          <p:cNvPr id="148" name="テキスト プレースホルダ 9"/>
          <p:cNvSpPr>
            <a:spLocks noGrp="1"/>
          </p:cNvSpPr>
          <p:nvPr>
            <p:custDataLst>
              <p:tags r:id="rId89"/>
            </p:custDataLst>
          </p:nvPr>
        </p:nvSpPr>
        <p:spPr bwMode="gray">
          <a:xfrm>
            <a:off x="5676900" y="5176838"/>
            <a:ext cx="22860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4A9EA3D-E3C9-4D29-BFCB-C94A89CEE359}" type="datetime'''''''''''''''''''''2''''''''''''''''''''2''''''''.7'''''''''">
              <a:rPr kumimoji="0" lang="en-US" altLang="en-US" sz="800" smtClean="0">
                <a:sym typeface="+mn-lt"/>
              </a:rPr>
              <a:pPr marL="0" indent="0">
                <a:spcBef>
                  <a:spcPct val="0"/>
                </a:spcBef>
                <a:buNone/>
              </a:pPr>
              <a:t>22.7</a:t>
            </a:fld>
            <a:endParaRPr kumimoji="0" lang="ja-JP" altLang="en-US" sz="800" dirty="0">
              <a:sym typeface="+mn-lt"/>
            </a:endParaRPr>
          </a:p>
        </p:txBody>
      </p:sp>
      <p:sp useBgFill="1">
        <p:nvSpPr>
          <p:cNvPr id="163" name="テキスト プレースホルダ 9"/>
          <p:cNvSpPr>
            <a:spLocks noGrp="1"/>
          </p:cNvSpPr>
          <p:nvPr>
            <p:custDataLst>
              <p:tags r:id="rId90"/>
            </p:custDataLst>
          </p:nvPr>
        </p:nvSpPr>
        <p:spPr bwMode="gray">
          <a:xfrm>
            <a:off x="9190038" y="5461000"/>
            <a:ext cx="228600" cy="122238"/>
          </a:xfrm>
          <a:prstGeom prst="rect">
            <a:avLst/>
          </a:prstGeom>
          <a:ln>
            <a:noFill/>
          </a:ln>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B0442C0-CF79-4AED-9BC1-959FD0CEC485}" type="datetime'''''44''''''''''''''''''''''''''''''''''.''''3'''''''''">
              <a:rPr kumimoji="0" lang="en-US" altLang="en-US" sz="800" smtClean="0">
                <a:sym typeface="+mn-lt"/>
              </a:rPr>
              <a:pPr marL="0" indent="0">
                <a:spcBef>
                  <a:spcPct val="0"/>
                </a:spcBef>
                <a:buNone/>
              </a:pPr>
              <a:t>44.3</a:t>
            </a:fld>
            <a:endParaRPr kumimoji="0" lang="ja-JP" altLang="en-US" sz="800" dirty="0">
              <a:sym typeface="+mn-lt"/>
            </a:endParaRPr>
          </a:p>
        </p:txBody>
      </p:sp>
      <p:sp useBgFill="1">
        <p:nvSpPr>
          <p:cNvPr id="162" name="テキスト プレースホルダ 9"/>
          <p:cNvSpPr>
            <a:spLocks noGrp="1"/>
          </p:cNvSpPr>
          <p:nvPr>
            <p:custDataLst>
              <p:tags r:id="rId91"/>
            </p:custDataLst>
          </p:nvPr>
        </p:nvSpPr>
        <p:spPr bwMode="gray">
          <a:xfrm>
            <a:off x="9351963" y="5487988"/>
            <a:ext cx="228600" cy="122238"/>
          </a:xfrm>
          <a:prstGeom prst="rect">
            <a:avLst/>
          </a:prstGeom>
          <a:ln>
            <a:noFill/>
          </a:ln>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5BE108-F5BC-436B-B150-63C7B4E19AC8}" type="datetime'''''1''''''''''''5''.''''''6'''''''''">
              <a:rPr lang="en-US" altLang="en-US" sz="800" smtClean="0">
                <a:sym typeface="+mn-lt"/>
              </a:rPr>
              <a:pPr marL="0" indent="0" algn="ctr">
                <a:spcBef>
                  <a:spcPct val="0"/>
                </a:spcBef>
                <a:buNone/>
              </a:pPr>
              <a:t>15.6</a:t>
            </a:fld>
            <a:endParaRPr kumimoji="0" lang="ja-JP" altLang="en-US" sz="800" dirty="0">
              <a:sym typeface="+mn-lt"/>
            </a:endParaRPr>
          </a:p>
        </p:txBody>
      </p:sp>
      <p:sp>
        <p:nvSpPr>
          <p:cNvPr id="281" name="テキスト プレースホルダ 9"/>
          <p:cNvSpPr>
            <a:spLocks noGrp="1"/>
          </p:cNvSpPr>
          <p:nvPr>
            <p:custDataLst>
              <p:tags r:id="rId92"/>
            </p:custDataLst>
          </p:nvPr>
        </p:nvSpPr>
        <p:spPr bwMode="auto">
          <a:xfrm>
            <a:off x="9390063" y="6054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5751F-F632-4FCC-9BCE-E4CB65674FBB}" type="datetime'''''2''''''''''''''''''''''''''''3'''''''''">
              <a:rPr kumimoji="0" lang="en-US" altLang="en-US" sz="1000" smtClean="0">
                <a:sym typeface="+mn-lt"/>
              </a:rPr>
              <a:pPr marL="0" indent="0" algn="ctr">
                <a:spcBef>
                  <a:spcPct val="0"/>
                </a:spcBef>
                <a:buNone/>
              </a:pPr>
              <a:t>23</a:t>
            </a:fld>
            <a:endParaRPr kumimoji="0" lang="ja-JP" altLang="en-US" sz="1000" dirty="0">
              <a:sym typeface="+mn-lt"/>
            </a:endParaRPr>
          </a:p>
        </p:txBody>
      </p:sp>
      <p:cxnSp>
        <p:nvCxnSpPr>
          <p:cNvPr id="181" name="Straight Connector 180"/>
          <p:cNvCxnSpPr/>
          <p:nvPr>
            <p:custDataLst>
              <p:tags r:id="rId93"/>
            </p:custDataLst>
          </p:nvPr>
        </p:nvCxnSpPr>
        <p:spPr bwMode="gray">
          <a:xfrm>
            <a:off x="5918201" y="2708275"/>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custDataLst>
              <p:tags r:id="rId94"/>
            </p:custDataLst>
          </p:nvPr>
        </p:nvCxnSpPr>
        <p:spPr bwMode="gray">
          <a:xfrm>
            <a:off x="5918201" y="2301875"/>
            <a:ext cx="238125" cy="0"/>
          </a:xfrm>
          <a:prstGeom prst="line">
            <a:avLst/>
          </a:prstGeom>
          <a:ln w="9525" algn="ctr">
            <a:solidFill>
              <a:srgbClr val="DC87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custDataLst>
              <p:tags r:id="rId95"/>
            </p:custDataLst>
          </p:nvPr>
        </p:nvCxnSpPr>
        <p:spPr bwMode="gray">
          <a:xfrm>
            <a:off x="5918201" y="2505075"/>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custDataLst>
              <p:tags r:id="rId96"/>
            </p:custDataLst>
          </p:nvPr>
        </p:nvCxnSpPr>
        <p:spPr bwMode="gray">
          <a:xfrm>
            <a:off x="5918201" y="2911475"/>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custDataLst>
              <p:tags r:id="rId97"/>
            </p:custDataLst>
          </p:nvPr>
        </p:nvCxnSpPr>
        <p:spPr bwMode="gray">
          <a:xfrm>
            <a:off x="5918201" y="3114675"/>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98"/>
            </p:custDataLst>
          </p:nvPr>
        </p:nvCxnSpPr>
        <p:spPr bwMode="gray">
          <a:xfrm>
            <a:off x="5918201" y="3317875"/>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0" name="Diamond 189"/>
          <p:cNvSpPr/>
          <p:nvPr>
            <p:custDataLst>
              <p:tags r:id="rId99"/>
            </p:custDataLst>
          </p:nvPr>
        </p:nvSpPr>
        <p:spPr bwMode="gray">
          <a:xfrm>
            <a:off x="5999163" y="2670175"/>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8" name="Rectangle 187"/>
          <p:cNvSpPr/>
          <p:nvPr>
            <p:custDataLst>
              <p:tags r:id="rId100"/>
            </p:custDataLst>
          </p:nvPr>
        </p:nvSpPr>
        <p:spPr bwMode="gray">
          <a:xfrm>
            <a:off x="5999163" y="2263775"/>
            <a:ext cx="76200" cy="76200"/>
          </a:xfrm>
          <a:prstGeom prst="rect">
            <a:avLst/>
          </a:prstGeom>
          <a:solidFill>
            <a:srgbClr val="FFFFFF"/>
          </a:solidFill>
          <a:ln w="9525">
            <a:solidFill>
              <a:srgbClr val="DC870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9" name="Isosceles Triangle 188"/>
          <p:cNvSpPr/>
          <p:nvPr>
            <p:custDataLst>
              <p:tags r:id="rId101"/>
            </p:custDataLst>
          </p:nvPr>
        </p:nvSpPr>
        <p:spPr bwMode="gray">
          <a:xfrm>
            <a:off x="5999163" y="2466975"/>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6" name="Rectangle 185"/>
          <p:cNvSpPr/>
          <p:nvPr>
            <p:custDataLst>
              <p:tags r:id="rId102"/>
            </p:custDataLst>
          </p:nvPr>
        </p:nvSpPr>
        <p:spPr bwMode="gray">
          <a:xfrm>
            <a:off x="5999163" y="2873375"/>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7" name="Oval 186"/>
          <p:cNvSpPr/>
          <p:nvPr>
            <p:custDataLst>
              <p:tags r:id="rId103"/>
            </p:custDataLst>
          </p:nvPr>
        </p:nvSpPr>
        <p:spPr bwMode="gray">
          <a:xfrm>
            <a:off x="5999163" y="3076575"/>
            <a:ext cx="76200" cy="76200"/>
          </a:xfrm>
          <a:prstGeom prst="ellipse">
            <a:avLst/>
          </a:prstGeom>
          <a:solidFill>
            <a:schemeClr val="tx2"/>
          </a:solidFill>
          <a:ln w="9525">
            <a:solidFill>
              <a:schemeClr val="tx2"/>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1" name="Oval 190"/>
          <p:cNvSpPr/>
          <p:nvPr>
            <p:custDataLst>
              <p:tags r:id="rId104"/>
            </p:custDataLst>
          </p:nvPr>
        </p:nvSpPr>
        <p:spPr bwMode="gray">
          <a:xfrm>
            <a:off x="5999163" y="3279775"/>
            <a:ext cx="76200" cy="76200"/>
          </a:xfrm>
          <a:prstGeom prst="ellipse">
            <a:avLst/>
          </a:prstGeom>
          <a:solidFill>
            <a:srgbClr val="FFFFFF"/>
          </a:solidFill>
          <a:ln w="9525">
            <a:solidFill>
              <a:srgbClr val="CFA64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7" name="テキスト プレースホルダ 9"/>
          <p:cNvSpPr>
            <a:spLocks noGrp="1"/>
          </p:cNvSpPr>
          <p:nvPr>
            <p:custDataLst>
              <p:tags r:id="rId105"/>
            </p:custDataLst>
          </p:nvPr>
        </p:nvSpPr>
        <p:spPr bwMode="auto">
          <a:xfrm>
            <a:off x="6221413" y="223043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EA36AC-DCF7-47F9-AC23-F6479C38C48F}" type="datetime'''''''その''''他'''''''''''''">
              <a:rPr lang="ja-JP" altLang="en-US" sz="1000"/>
              <a:pPr marL="0" indent="0">
                <a:spcBef>
                  <a:spcPct val="0"/>
                </a:spcBef>
                <a:buNone/>
              </a:pPr>
              <a:t>その他</a:t>
            </a:fld>
            <a:endParaRPr kumimoji="0" lang="ja-JP" altLang="en-US" sz="1000" dirty="0">
              <a:sym typeface="+mn-lt"/>
            </a:endParaRPr>
          </a:p>
        </p:txBody>
      </p:sp>
      <p:sp>
        <p:nvSpPr>
          <p:cNvPr id="193" name="テキスト プレースホルダ 9"/>
          <p:cNvSpPr>
            <a:spLocks noGrp="1"/>
          </p:cNvSpPr>
          <p:nvPr>
            <p:custDataLst>
              <p:tags r:id="rId106"/>
            </p:custDataLst>
          </p:nvPr>
        </p:nvSpPr>
        <p:spPr bwMode="auto">
          <a:xfrm>
            <a:off x="6221413" y="26368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EA535D-6433-4CCF-A62D-4CC689337CDA}" type="datetime'''''''''滅''''''''''''''''''''''菌''''''''''''''''''器'''''">
              <a:rPr lang="ja-JP" altLang="en-US" sz="1000"/>
              <a:pPr marL="0" indent="0">
                <a:spcBef>
                  <a:spcPct val="0"/>
                </a:spcBef>
                <a:buNone/>
              </a:pPr>
              <a:t>滅菌器</a:t>
            </a:fld>
            <a:endParaRPr kumimoji="0" lang="ja-JP" altLang="en-US" sz="1000" dirty="0">
              <a:sym typeface="+mn-lt"/>
            </a:endParaRPr>
          </a:p>
        </p:txBody>
      </p:sp>
      <p:sp>
        <p:nvSpPr>
          <p:cNvPr id="196" name="テキスト プレースホルダ 9"/>
          <p:cNvSpPr>
            <a:spLocks noGrp="1"/>
          </p:cNvSpPr>
          <p:nvPr>
            <p:custDataLst>
              <p:tags r:id="rId107"/>
            </p:custDataLst>
          </p:nvPr>
        </p:nvSpPr>
        <p:spPr bwMode="auto">
          <a:xfrm>
            <a:off x="6221413" y="3043238"/>
            <a:ext cx="3698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6AE128-6D49-4C98-843D-9C1647F28852}" type="datetime'''''車''''いす'''''''''''''''''''''''">
              <a:rPr lang="ja-JP" altLang="en-US" sz="1000"/>
              <a:pPr marL="0" indent="0">
                <a:spcBef>
                  <a:spcPct val="0"/>
                </a:spcBef>
                <a:buNone/>
              </a:pPr>
              <a:t>車いす</a:t>
            </a:fld>
            <a:endParaRPr kumimoji="0" lang="ja-JP" altLang="en-US" sz="1000" dirty="0">
              <a:sym typeface="+mn-lt"/>
            </a:endParaRPr>
          </a:p>
        </p:txBody>
      </p:sp>
      <p:sp>
        <p:nvSpPr>
          <p:cNvPr id="192" name="テキスト プレースホルダ 9"/>
          <p:cNvSpPr>
            <a:spLocks noGrp="1"/>
          </p:cNvSpPr>
          <p:nvPr>
            <p:custDataLst>
              <p:tags r:id="rId108"/>
            </p:custDataLst>
          </p:nvPr>
        </p:nvSpPr>
        <p:spPr bwMode="auto">
          <a:xfrm>
            <a:off x="6221413" y="243363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C0EC4D-A15B-4295-AA07-19AF628CA6AA}" type="datetime'''''''施''設''''''''''''''''''''''備品'''''">
              <a:rPr lang="ja-JP" altLang="en-US" sz="1000"/>
              <a:pPr marL="0" indent="0">
                <a:spcBef>
                  <a:spcPct val="0"/>
                </a:spcBef>
                <a:buNone/>
              </a:pPr>
              <a:t>施設備品</a:t>
            </a:fld>
            <a:endParaRPr kumimoji="0" lang="ja-JP" altLang="en-US" sz="1000" dirty="0">
              <a:sym typeface="+mn-lt"/>
            </a:endParaRPr>
          </a:p>
        </p:txBody>
      </p:sp>
      <p:sp>
        <p:nvSpPr>
          <p:cNvPr id="195" name="テキスト プレースホルダ 9"/>
          <p:cNvSpPr>
            <a:spLocks noGrp="1"/>
          </p:cNvSpPr>
          <p:nvPr>
            <p:custDataLst>
              <p:tags r:id="rId109"/>
            </p:custDataLst>
          </p:nvPr>
        </p:nvSpPr>
        <p:spPr bwMode="auto">
          <a:xfrm>
            <a:off x="6221413" y="284003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8EFE3F-5562-4802-A529-3754E119BDF3}" type="datetime'''''''''''''''''''''''''眼''''''''''''''''科''''''''''''製品'''''">
              <a:rPr lang="ja-JP" altLang="en-US" sz="1000"/>
              <a:pPr marL="0" indent="0">
                <a:spcBef>
                  <a:spcPct val="0"/>
                </a:spcBef>
                <a:buNone/>
              </a:pPr>
              <a:t>眼科製品</a:t>
            </a:fld>
            <a:endParaRPr kumimoji="0" lang="ja-JP" altLang="en-US" sz="1000" dirty="0">
              <a:sym typeface="+mn-lt"/>
            </a:endParaRPr>
          </a:p>
        </p:txBody>
      </p:sp>
      <p:sp>
        <p:nvSpPr>
          <p:cNvPr id="194" name="テキスト プレースホルダ 9"/>
          <p:cNvSpPr>
            <a:spLocks noGrp="1"/>
          </p:cNvSpPr>
          <p:nvPr>
            <p:custDataLst>
              <p:tags r:id="rId110"/>
            </p:custDataLst>
          </p:nvPr>
        </p:nvSpPr>
        <p:spPr bwMode="auto">
          <a:xfrm>
            <a:off x="6221413" y="3246438"/>
            <a:ext cx="1079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E4362E-552C-41C5-9558-DB5A388E4DA5}" type="datetime'紫''''''外線・''''''''赤外線''機''''''''器'''''''''''">
              <a:rPr lang="ja-JP" altLang="en-US" sz="1000"/>
              <a:pPr marL="0" indent="0">
                <a:spcBef>
                  <a:spcPct val="0"/>
                </a:spcBef>
                <a:buNone/>
              </a:pPr>
              <a:t>紫外線・赤外線機器</a:t>
            </a:fld>
            <a:endParaRPr kumimoji="0" lang="ja-JP" altLang="en-US" sz="1000" dirty="0">
              <a:sym typeface="+mn-lt"/>
            </a:endParaRPr>
          </a:p>
        </p:txBody>
      </p:sp>
      <p:sp>
        <p:nvSpPr>
          <p:cNvPr id="214" name="テキスト ボックス 2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いずれの医療機器も、順調な市場規模拡大が今後見込まれる。</a:t>
            </a:r>
          </a:p>
        </p:txBody>
      </p:sp>
    </p:spTree>
    <p:extLst>
      <p:ext uri="{BB962C8B-B14F-4D97-AF65-F5344CB8AC3E}">
        <p14:creationId xmlns:p14="http://schemas.microsoft.com/office/powerpoint/2010/main" val="1524108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片側の 2 つの角を丸めた四角形 1"/>
          <p:cNvSpPr/>
          <p:nvPr/>
        </p:nvSpPr>
        <p:spPr>
          <a:xfrm rot="16200000">
            <a:off x="-1167680" y="3645024"/>
            <a:ext cx="3024336" cy="288032"/>
          </a:xfrm>
          <a:prstGeom prst="round2SameRect">
            <a:avLst>
              <a:gd name="adj1" fmla="val 18871"/>
              <a:gd name="adj2" fmla="val 0"/>
            </a:avLst>
          </a:prstGeom>
          <a:gradFill flip="none" rotWithShape="1">
            <a:gsLst>
              <a:gs pos="59000">
                <a:srgbClr val="5F8AC3"/>
              </a:gs>
              <a:gs pos="100000">
                <a:schemeClr val="bg1"/>
              </a:gs>
            </a:gsLst>
            <a:lin ang="5400000" scaled="0"/>
            <a:tileRect/>
          </a:gradFill>
          <a:ln w="635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16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正方形/長方形 2"/>
          <p:cNvSpPr/>
          <p:nvPr/>
        </p:nvSpPr>
        <p:spPr>
          <a:xfrm>
            <a:off x="200472" y="3330199"/>
            <a:ext cx="288032" cy="9176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36000" bIns="0" rtlCol="0" anchor="ctr"/>
          <a:lstStyle/>
          <a:p>
            <a:pPr algn="ctr" fontAlgn="ctr"/>
            <a:r>
              <a:rPr kumimoji="1"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欧米系企業</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片側の 2 つの角を丸めた四角形 18"/>
          <p:cNvSpPr/>
          <p:nvPr/>
        </p:nvSpPr>
        <p:spPr>
          <a:xfrm rot="16200000">
            <a:off x="-159569" y="5661248"/>
            <a:ext cx="1008112" cy="288032"/>
          </a:xfrm>
          <a:prstGeom prst="round2SameRect">
            <a:avLst>
              <a:gd name="adj1" fmla="val 18871"/>
              <a:gd name="adj2" fmla="val 0"/>
            </a:avLst>
          </a:prstGeom>
          <a:gradFill flip="none" rotWithShape="1">
            <a:gsLst>
              <a:gs pos="59000">
                <a:srgbClr val="027F9C"/>
              </a:gs>
              <a:gs pos="100000">
                <a:schemeClr val="bg1"/>
              </a:gs>
            </a:gsLst>
            <a:lin ang="5400000" scaled="0"/>
            <a:tileRect/>
          </a:gradFill>
          <a:ln w="635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200470" y="5301208"/>
            <a:ext cx="288032" cy="1008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36000" bIns="0" rtlCol="0" anchor="ctr"/>
          <a:lstStyle/>
          <a:p>
            <a:pPr algn="ctr" fontAlgn="ctr"/>
            <a:r>
              <a:rPr kumimoji="1"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ローカル企業</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表 13"/>
          <p:cNvGraphicFramePr>
            <a:graphicFrameLocks noGrp="1"/>
          </p:cNvGraphicFramePr>
          <p:nvPr>
            <p:extLst>
              <p:ext uri="{D42A27DB-BD31-4B8C-83A1-F6EECF244321}">
                <p14:modId xmlns:p14="http://schemas.microsoft.com/office/powerpoint/2010/main" val="3751490279"/>
              </p:ext>
            </p:extLst>
          </p:nvPr>
        </p:nvGraphicFramePr>
        <p:xfrm>
          <a:off x="200471" y="1988840"/>
          <a:ext cx="9504000" cy="4320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2304000">
                  <a:extLst>
                    <a:ext uri="{9D8B030D-6E8A-4147-A177-3AD203B41FA5}">
                      <a16:colId xmlns:a16="http://schemas.microsoft.com/office/drawing/2014/main" val="20004"/>
                    </a:ext>
                  </a:extLst>
                </a:gridCol>
                <a:gridCol w="3744000">
                  <a:extLst>
                    <a:ext uri="{9D8B030D-6E8A-4147-A177-3AD203B41FA5}">
                      <a16:colId xmlns:a16="http://schemas.microsoft.com/office/drawing/2014/main" val="20005"/>
                    </a:ext>
                  </a:extLst>
                </a:gridCol>
              </a:tblGrid>
              <a:tr h="288000">
                <a:tc>
                  <a:txBody>
                    <a:bodyPr/>
                    <a:lstStyle/>
                    <a:p>
                      <a:pPr algn="ctr" fontAlgn="ctr" hangingPunct="0"/>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ja-JP" altLang="en-US" sz="1100" b="0" kern="1200">
                          <a:solidFill>
                            <a:schemeClr val="lt1"/>
                          </a:solidFill>
                          <a:latin typeface="HGP創英角ｺﾞｼｯｸUB" panose="020B0900000000000000" pitchFamily="50" charset="-128"/>
                          <a:ea typeface="HGP創英角ｺﾞｼｯｸUB" panose="020B0900000000000000" pitchFamily="50" charset="-128"/>
                          <a:cs typeface="+mn-cs"/>
                        </a:rPr>
                        <a:t>現地子会社</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6A6A6A"/>
                    </a:solidFill>
                  </a:tcPr>
                </a:tc>
                <a:extLst>
                  <a:ext uri="{0D108BD9-81ED-4DB2-BD59-A6C34878D82A}">
                    <a16:rowId xmlns:a16="http://schemas.microsoft.com/office/drawing/2014/main" val="10000"/>
                  </a:ext>
                </a:extLst>
              </a:tr>
              <a:tr h="1080000">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0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Indonesia</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（この子会社に</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PT. Siemens Hearing Instruments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があり、</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Batam</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で補聴器などを製造している）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億ユーロ</a:t>
                      </a:r>
                      <a:endPar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a:txBody>
                  <a:tcPr marL="36000" marR="36000" marT="36000" marB="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PT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Tawada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Healthcare</a:t>
                      </a:r>
                      <a:r>
                        <a:rPr kumimoji="1" lang="ja-JP" altLang="en-US"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DV MEDIKA</a:t>
                      </a:r>
                      <a:r>
                        <a:rPr kumimoji="1" lang="ja-JP" altLang="en-US"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PT.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Tirta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Indonesia</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a:t>
                      </a:r>
                    </a:p>
                  </a:txBody>
                  <a:tcPr marL="36000" marR="36000" marT="36000" marB="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インドネシアで</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1855</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年に事業を開始。医療機器関連事業については</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年以上の実績がある。</a:t>
                      </a:r>
                      <a:endParaRPr kumimoji="1" lang="en-US" altLang="ja-JP" sz="85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dirty="0" err="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50" dirty="0" err="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遠隔診断システムなどの医療機器・システムを、官民双方の病院・クリニックに納入している。</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850" dirty="0" err="1">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 Indah Group</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3T</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台、</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台を納入した実績を持つ。</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Siemens Indonesia</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の子会社に</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PT. Siemens Hearing Instruments</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があり、</a:t>
                      </a:r>
                      <a:r>
                        <a:rPr kumimoji="1" lang="en-US" altLang="ja-JP" sz="850" dirty="0" err="1">
                          <a:latin typeface="Arial" panose="020B0604020202020204" pitchFamily="34" charset="0"/>
                          <a:ea typeface="ＭＳ Ｐゴシック" panose="020B0600070205080204" pitchFamily="50" charset="-128"/>
                          <a:cs typeface="Arial" panose="020B0604020202020204" pitchFamily="34" charset="0"/>
                        </a:rPr>
                        <a:t>Batam</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で補聴器などを製造している。</a:t>
                      </a:r>
                    </a:p>
                  </a:txBody>
                  <a:tcPr marL="72000" marR="72000" marT="36000" marB="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20000">
                <a:tc vMerge="1">
                  <a:txBody>
                    <a:bodyPr/>
                    <a:lstStyle/>
                    <a:p>
                      <a:pPr algn="ctr" fontAlgn="ct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000" b="1" dirty="0">
                        <a:solidFill>
                          <a:schemeClr val="tx1"/>
                        </a:solidFill>
                        <a:latin typeface="Arial" panose="020B0604020202020204" pitchFamily="34" charset="0"/>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Indonesia</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2.8</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億ユーロ</a:t>
                      </a:r>
                      <a:endPar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PT. ANEKA MEDIKA INDONESIA</a:t>
                      </a:r>
                      <a:b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インドネシアで</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1895</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年に事業を開始。</a:t>
                      </a:r>
                      <a:endPar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、超音波装置、患者モニタリングシステム、</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AED</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、心臓血管システムなどの医療機器・システムを販売している。患者モニタリングシステム、心エコーシステム、心臓血管分野ではトップシェアを持つ。</a:t>
                      </a:r>
                    </a:p>
                  </a:txBody>
                  <a:tcPr marL="72000" marR="72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48000">
                <a:tc vMerge="1">
                  <a:txBody>
                    <a:bodyPr/>
                    <a:lstStyle/>
                    <a:p>
                      <a:pPr algn="ctr" fontAlgn="ct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000" b="1" dirty="0">
                        <a:solidFill>
                          <a:schemeClr val="tx1"/>
                        </a:solidFill>
                        <a:latin typeface="Arial" panose="020B0604020202020204" pitchFamily="34" charset="0"/>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なし</a:t>
                      </a:r>
                      <a:endPar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（代理店を通じて</a:t>
                      </a:r>
                      <a:b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販売・メンテナンスを行っている）</a:t>
                      </a:r>
                      <a:endPar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PT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Tawada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Healthcare</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（超音波装置）</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PT.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Mulya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Husada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Jaya</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マンモなど）</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Enseval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Medika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Prima</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（取扱製品不明）</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a:t>
                      </a:r>
                      <a:endPar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インドネシアで</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1940</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年に事業を開始。</a:t>
                      </a:r>
                      <a:endPar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、超音波装置、小型（ポケットサイズ）超音波装置、血管造影システム、</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などを販売している。特に</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はトップシェアとなっている。</a:t>
                      </a:r>
                    </a:p>
                  </a:txBody>
                  <a:tcPr marL="72000" marR="72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7600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a:solidFill>
                            <a:schemeClr val="tx1"/>
                          </a:solidFill>
                          <a:latin typeface="Arial" panose="020B0604020202020204" pitchFamily="34" charset="0"/>
                          <a:ea typeface="HGP創英角ｺﾞｼｯｸUB" pitchFamily="50" charset="-128"/>
                          <a:cs typeface="Arial" panose="020B0604020202020204" pitchFamily="34" charset="0"/>
                        </a:rPr>
                        <a:t>Fresenius</a:t>
                      </a:r>
                    </a:p>
                  </a:txBody>
                  <a:tcPr marL="36000" marR="36000" marT="36000" marB="3600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Fresenius Indonesia</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1,730</a:t>
                      </a:r>
                      <a:r>
                        <a:rPr kumimoji="1" lang="ja-JP" altLang="en-US"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b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前年比</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4.8%</a:t>
                      </a:r>
                      <a:r>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増</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年にかけて、インドネシア肝臓学会（</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Indonesian Society of Nephrology</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）や開発銀行との官民連携事業を立ち上げ、地方において透析に関する品質向上などを実施した。</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mpd="sng">
                      <a:noFill/>
                    </a:lnL>
                    <a:lnR w="12700" cmpd="sng">
                      <a:noFill/>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320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it-IT" altLang="ja-JP" sz="1000" b="1" kern="1200">
                          <a:solidFill>
                            <a:schemeClr val="tx1"/>
                          </a:solidFill>
                          <a:latin typeface="Arial" panose="020B0604020202020204" pitchFamily="34" charset="0"/>
                          <a:ea typeface="HGP創英角ｺﾞｼｯｸUB" pitchFamily="50" charset="-128"/>
                          <a:cs typeface="Arial" panose="020B0604020202020204" pitchFamily="34" charset="0"/>
                        </a:rPr>
                        <a:t>Daya Inti urnia Abadi(DIKAMED) </a:t>
                      </a:r>
                    </a:p>
                  </a:txBody>
                  <a:tcPr marL="36000" marR="36000" marT="36000" marB="36000" anchor="ctr">
                    <a:lnL w="12700" cap="flat" cmpd="sng" algn="ctr">
                      <a:no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D4ED"/>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5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marL="36000" marR="36000" marT="36000" marB="36000" anchor="ctr">
                    <a:lnL w="12700" cmpd="sng">
                      <a:noFill/>
                    </a:lnL>
                    <a:lnR w="12700" cmpd="sng">
                      <a:noFill/>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Mobile Medical System</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MMS</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）を製造しているとされるが、詳細は不明。</a:t>
                      </a:r>
                    </a:p>
                  </a:txBody>
                  <a:tcPr marL="72000" marR="72000" marT="36000" marB="36000" anchor="ctr">
                    <a:lnL w="12700" cmpd="sng">
                      <a:noFill/>
                    </a:lnL>
                    <a:lnR w="12700" cmpd="sng">
                      <a:noFill/>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7600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a:solidFill>
                            <a:schemeClr val="tx1"/>
                          </a:solidFill>
                          <a:latin typeface="Arial" panose="020B0604020202020204" pitchFamily="34" charset="0"/>
                          <a:ea typeface="HGP創英角ｺﾞｼｯｸUB" pitchFamily="50" charset="-128"/>
                          <a:cs typeface="Arial" panose="020B0604020202020204" pitchFamily="34" charset="0"/>
                        </a:rPr>
                        <a:t>Andini Sarana</a:t>
                      </a:r>
                    </a:p>
                  </a:txBody>
                  <a:tcPr marL="36000" marR="36000" marT="36000" marB="3600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77D4ED"/>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5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1983</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年に創業。従業員数は単体で</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名程度。超音波装置、歯科用機器などを製造・販売している。マレーシア、バングラデシュ、ベトナム、スリランカなどに製品を輸出している。</a:t>
                      </a:r>
                    </a:p>
                  </a:txBody>
                  <a:tcPr marL="72000" marR="72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5" name="タイトル 4"/>
          <p:cNvSpPr>
            <a:spLocks noGrp="1"/>
          </p:cNvSpPr>
          <p:nvPr>
            <p:ph type="title"/>
          </p:nvPr>
        </p:nvSpPr>
        <p:spPr/>
        <p:txBody>
          <a:bodyPr/>
          <a:lstStyle/>
          <a:p>
            <a:r>
              <a:rPr lang="ja-JP" altLang="en-US"/>
              <a:t>インドネシア／医療関連／医療機器</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13" name="テキスト ボックス 1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医療機器市場は、外資系メーカーがほとんどのシェアを占めているものの、一部の地場メーカーも存在する。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a:t>
            </a:r>
            <a:r>
              <a:rPr kumimoji="0" lang="en-US" altLang="ja-JP" sz="800" dirty="0" bmk=""/>
              <a:t>SPEEDA</a:t>
            </a:r>
            <a:r>
              <a:rPr kumimoji="0" lang="ja-JP" altLang="en-US" sz="800" dirty="0" bmk=""/>
              <a:t>（業界レポート）</a:t>
            </a:r>
          </a:p>
        </p:txBody>
      </p:sp>
      <p:sp>
        <p:nvSpPr>
          <p:cNvPr id="16" name="Rectangle 6"/>
          <p:cNvSpPr>
            <a:spLocks noChangeArrowheads="1"/>
          </p:cNvSpPr>
          <p:nvPr/>
        </p:nvSpPr>
        <p:spPr bwMode="auto">
          <a:xfrm>
            <a:off x="488504" y="162880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a:latin typeface="HGP創英角ｺﾞｼｯｸUB" pitchFamily="50" charset="-128"/>
                <a:ea typeface="HGP創英角ｺﾞｼｯｸUB" pitchFamily="50" charset="-128"/>
              </a:rPr>
              <a:t>インドネシアの医療機器市場における主なメーカー</a:t>
            </a:r>
          </a:p>
        </p:txBody>
      </p:sp>
    </p:spTree>
    <p:extLst>
      <p:ext uri="{BB962C8B-B14F-4D97-AF65-F5344CB8AC3E}">
        <p14:creationId xmlns:p14="http://schemas.microsoft.com/office/powerpoint/2010/main" val="1261957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zh-TW" dirty="0"/>
              <a:t>1/</a:t>
            </a:r>
            <a:r>
              <a:rPr lang="en-US" altLang="ja-JP" dirty="0"/>
              <a:t>2</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307105807"/>
              </p:ext>
            </p:extLst>
          </p:nvPr>
        </p:nvGraphicFramePr>
        <p:xfrm>
          <a:off x="200023" y="141277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mj-ea"/>
                        </a:rPr>
                        <a:t>P.T. </a:t>
                      </a:r>
                      <a:r>
                        <a:rPr lang="en-US" sz="1100" b="0" i="0" u="none" strike="noStrike" dirty="0" err="1">
                          <a:solidFill>
                            <a:schemeClr val="tx1"/>
                          </a:solidFill>
                          <a:effectLst/>
                          <a:latin typeface="+mn-lt"/>
                          <a:ea typeface="+mj-ea"/>
                        </a:rPr>
                        <a:t>Arkray</a:t>
                      </a:r>
                      <a:endParaRPr lang="en-US" sz="1100" b="0" i="0" u="none" strike="noStrike" dirty="0">
                        <a:solidFill>
                          <a:schemeClr val="tx1"/>
                        </a:solidFill>
                        <a:effectLst/>
                        <a:latin typeface="+mn-lt"/>
                        <a:ea typeface="+mj-ea"/>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mj-ea"/>
                        </a:rPr>
                        <a:t>アークレイ</a:t>
                      </a:r>
                      <a:endParaRPr lang="en-US" altLang="ja-JP" sz="1100" b="0" i="0" u="none" strike="noStrike" dirty="0">
                        <a:solidFill>
                          <a:schemeClr val="tx1"/>
                        </a:solidFill>
                        <a:effectLst/>
                        <a:latin typeface="+mn-lt"/>
                        <a:ea typeface="+mj-ea"/>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mj-ea"/>
                        </a:rPr>
                        <a:t>不明</a:t>
                      </a:r>
                      <a:endParaRPr lang="en-US" altLang="ja-JP" sz="1100" b="0" i="0" u="none" strike="noStrike" dirty="0">
                        <a:solidFill>
                          <a:schemeClr val="tx1"/>
                        </a:solidFill>
                        <a:effectLst/>
                        <a:latin typeface="+mn-lt"/>
                        <a:ea typeface="+mj-ea"/>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P.T. FUJIFILM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P.T. Hitachi Capital</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Finace</a:t>
                      </a:r>
                      <a:r>
                        <a:rPr lang="en-US" sz="1100" b="0" i="0" u="none" strike="noStrike" dirty="0">
                          <a:solidFill>
                            <a:schemeClr val="tx1"/>
                          </a:solidFill>
                          <a:effectLst/>
                          <a:latin typeface="+mn-lt"/>
                          <a:ea typeface="ＭＳ Ｐゴシック" panose="020B0600070205080204" pitchFamily="50" charset="-128"/>
                        </a:rPr>
                        <a:t>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日立キャピタル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情報通信・産業機器・医療機器等のリース、ファクタリング及び建物リース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22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P.T. HOGY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ホギメディカル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医療用不織布製品の製造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692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dirty="0">
                          <a:solidFill>
                            <a:schemeClr val="tx1"/>
                          </a:solidFill>
                          <a:effectLst/>
                          <a:latin typeface="+mn-lt"/>
                          <a:ea typeface="ＭＳ Ｐゴシック" panose="020B0600070205080204" pitchFamily="50" charset="-128"/>
                        </a:rPr>
                        <a:t>P.T. HOGY Medical</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Sales</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ホギメディカル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不織布及びキット製品の販売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30</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Hoya</a:t>
                      </a:r>
                      <a:r>
                        <a:rPr kumimoji="1" lang="en-US" sz="1100" b="0" i="0" u="none" strike="noStrike" kern="1200" baseline="0" dirty="0">
                          <a:solidFill>
                            <a:schemeClr val="tx1"/>
                          </a:solidFill>
                          <a:effectLst/>
                          <a:latin typeface="+mn-lt"/>
                          <a:ea typeface="ＭＳ Ｐゴシック" panose="020B0600070205080204" pitchFamily="50" charset="-128"/>
                          <a:cs typeface="+mn-cs"/>
                        </a:rPr>
                        <a:t> Lens </a:t>
                      </a:r>
                      <a:r>
                        <a:rPr kumimoji="1" lang="en-US" sz="1100" b="0" i="0" u="none" strike="noStrike" kern="1200" dirty="0">
                          <a:solidFill>
                            <a:schemeClr val="tx1"/>
                          </a:solidFill>
                          <a:effectLst/>
                          <a:latin typeface="+mn-lt"/>
                          <a:ea typeface="ＭＳ Ｐゴシック" panose="020B0600070205080204" pitchFamily="50" charset="-128"/>
                          <a:cs typeface="+mn-cs"/>
                        </a:rPr>
                        <a:t>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HOYA</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メガネレンズの販売等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Iwaki Glass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AGC</a:t>
                      </a:r>
                      <a:r>
                        <a:rPr kumimoji="1" lang="ja-JP" altLang="en-US" sz="1100" b="0" i="0" u="none" strike="noStrike" kern="1200" dirty="0">
                          <a:solidFill>
                            <a:schemeClr val="tx1"/>
                          </a:solidFill>
                          <a:effectLst/>
                          <a:latin typeface="+mn-lt"/>
                          <a:ea typeface="ＭＳ Ｐゴシック" panose="020B0600070205080204" pitchFamily="50" charset="-128"/>
                          <a:cs typeface="+mn-cs"/>
                        </a:rPr>
                        <a:t>テクノグラス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理化医療用製品の製造・販売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JMS </a:t>
                      </a:r>
                      <a:r>
                        <a:rPr kumimoji="1" lang="en-US" sz="1100" b="0" i="0" u="none" strike="noStrike" kern="1200" dirty="0" err="1">
                          <a:solidFill>
                            <a:schemeClr val="tx1"/>
                          </a:solidFill>
                          <a:effectLst/>
                          <a:latin typeface="+mn-lt"/>
                          <a:ea typeface="ＭＳ Ｐゴシック" panose="020B0600070205080204" pitchFamily="50" charset="-128"/>
                          <a:cs typeface="+mn-cs"/>
                        </a:rPr>
                        <a:t>Batam</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JMS</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2,942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Kobayashi Eglin</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小林製薬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医療器具の製造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140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a:t>
                      </a:r>
                      <a:r>
                        <a:rPr kumimoji="1" lang="en-US" sz="1100" b="0" i="0" u="none" strike="noStrike" kern="1200" dirty="0" err="1">
                          <a:solidFill>
                            <a:schemeClr val="tx1"/>
                          </a:solidFill>
                          <a:effectLst/>
                          <a:latin typeface="+mn-lt"/>
                          <a:ea typeface="ＭＳ Ｐゴシック" panose="020B0600070205080204" pitchFamily="50" charset="-128"/>
                          <a:cs typeface="+mn-cs"/>
                        </a:rPr>
                        <a:t>Nipro</a:t>
                      </a:r>
                      <a:r>
                        <a:rPr kumimoji="1" lang="en-US" sz="1100" b="0" i="0" u="none" strike="noStrike" kern="1200" dirty="0">
                          <a:solidFill>
                            <a:schemeClr val="tx1"/>
                          </a:solidFill>
                          <a:effectLst/>
                          <a:latin typeface="+mn-lt"/>
                          <a:ea typeface="ＭＳ Ｐゴシック" panose="020B0600070205080204" pitchFamily="50" charset="-128"/>
                          <a:cs typeface="+mn-cs"/>
                        </a:rPr>
                        <a:t> Indonesia Jaya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2,105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NSS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日本精密測器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デジタル血圧計の製造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7974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インドネシア／一般概況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基本情報</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3052200012"/>
              </p:ext>
            </p:extLst>
          </p:nvPr>
        </p:nvGraphicFramePr>
        <p:xfrm>
          <a:off x="776535" y="1124745"/>
          <a:ext cx="8352929" cy="5385385"/>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ジャカルタ</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インドネシアルピア（</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IDR</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0.0067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zh-TW"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r>
                        <a:rPr kumimoji="1" lang="zh-TW"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 </a:t>
                      </a:r>
                      <a:r>
                        <a:rPr kumimoji="1" lang="zh-TW"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zh-TW"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イスラム教（</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88.1%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）、キリスト教（</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）、ヒンズー教（</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）、ほか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zh-TW"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大統領制、共和制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22717">
                <a:tc>
                  <a:txBody>
                    <a:bodyPr/>
                    <a:lstStyle/>
                    <a:p>
                      <a:pPr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現在のジョコ大統領は、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月に約</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の得票で当選した。大統領の任期は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月には、景気低迷の打開を図る狙いで、経済関連の</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人を含む</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閣僚の交代を発表した。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lang="en-US" altLang="ja-JP" sz="1200" dirty="0"/>
                        <a:t>2016</a:t>
                      </a:r>
                      <a:r>
                        <a:rPr lang="ja-JP" altLang="en-US" sz="1200" dirty="0"/>
                        <a:t>年</a:t>
                      </a:r>
                      <a:r>
                        <a:rPr lang="en-US" altLang="ja-JP" sz="1200" dirty="0"/>
                        <a:t>7</a:t>
                      </a:r>
                      <a:r>
                        <a:rPr lang="ja-JP" altLang="en-US" sz="1200" dirty="0"/>
                        <a:t>月には、第</a:t>
                      </a:r>
                      <a:r>
                        <a:rPr lang="en-US" altLang="ja-JP" sz="1200" dirty="0"/>
                        <a:t>2</a:t>
                      </a:r>
                      <a:r>
                        <a:rPr lang="ja-JP" altLang="en-US" sz="1200" dirty="0"/>
                        <a:t>次内閣改造を発表し、</a:t>
                      </a:r>
                      <a:r>
                        <a:rPr lang="en-US" altLang="ja-JP" sz="1200" dirty="0"/>
                        <a:t>13</a:t>
                      </a:r>
                      <a:r>
                        <a:rPr lang="ja-JP" altLang="en-US" sz="1200" dirty="0"/>
                        <a:t>人の閣僚が交代し、</a:t>
                      </a:r>
                      <a:r>
                        <a:rPr lang="en-US" altLang="ja-JP" sz="1200" dirty="0"/>
                        <a:t>4</a:t>
                      </a:r>
                      <a:r>
                        <a:rPr lang="ja-JP" altLang="en-US" sz="1200" dirty="0"/>
                        <a:t>人が横滑り就任した。特に、スリ・ムルヤニ世銀専務理事・最高執行責任者が財務大臣に就任したことは注目すべき。</a:t>
                      </a:r>
                      <a:endParaRPr lang="en-US" altLang="ja-JP" sz="1200" dirty="0"/>
                    </a:p>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lang="en-US" altLang="ja-JP" sz="1200" dirty="0"/>
                        <a:t>2019</a:t>
                      </a:r>
                      <a:r>
                        <a:rPr lang="ja-JP" altLang="en-US" sz="1200" dirty="0"/>
                        <a:t>年</a:t>
                      </a:r>
                      <a:r>
                        <a:rPr lang="en-US" altLang="ja-JP" sz="1200" dirty="0"/>
                        <a:t>4</a:t>
                      </a:r>
                      <a:r>
                        <a:rPr lang="ja-JP" altLang="en-US" sz="1200" dirty="0"/>
                        <a:t>月に正副大統領選挙・総選挙が実施される予定。</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89224">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dirty="0"/>
                        <a:t>外務省より、パプア州プンチャック・ジャヤ県及びミミカ県、中部スラウェシ州ポソ県には、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不要不急の渡航は</a:t>
                      </a:r>
                      <a:r>
                        <a:rPr kumimoji="1" lang="ja-JP" altLang="en-US" sz="1200" b="0" dirty="0">
                          <a:solidFill>
                            <a:schemeClr val="tx1"/>
                          </a:solidFill>
                        </a:rPr>
                        <a:t>控えるよう勧告されている。また</a:t>
                      </a:r>
                      <a:r>
                        <a:rPr lang="ja-JP" altLang="en-US" sz="1200" dirty="0"/>
                        <a:t>、その他の地域は、</a:t>
                      </a:r>
                      <a:r>
                        <a:rPr kumimoji="1" lang="ja-JP" altLang="en-US" sz="1200" b="0" dirty="0">
                          <a:solidFill>
                            <a:schemeClr val="tx1"/>
                          </a:solidFill>
                        </a:rPr>
                        <a:t>十分注意となっている。</a:t>
                      </a:r>
                      <a:endParaRPr kumimoji="1" lang="en-US" altLang="ja-JP" sz="1200" b="0" dirty="0">
                        <a:solidFill>
                          <a:schemeClr val="tx1"/>
                        </a:solidFill>
                      </a:endParaRP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25343"/>
            <a:ext cx="9217024" cy="216769"/>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ホームページ、三菱商事グローバルリサーチ「インドネシア：ジョコ政権の第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次内閣改造」、三井住友銀行ホームページ、国際金融情報センター「基礎レポート　インドネシア」</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2720752" y="4864297"/>
            <a:ext cx="864096" cy="821282"/>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テロ</a:t>
            </a:r>
          </a:p>
        </p:txBody>
      </p:sp>
      <p:sp>
        <p:nvSpPr>
          <p:cNvPr id="2" name="テキスト ボックス 1"/>
          <p:cNvSpPr txBox="1"/>
          <p:nvPr/>
        </p:nvSpPr>
        <p:spPr>
          <a:xfrm>
            <a:off x="3368824" y="4861682"/>
            <a:ext cx="5760640" cy="938719"/>
          </a:xfrm>
          <a:prstGeom prst="rect">
            <a:avLst/>
          </a:prstGeom>
          <a:noFill/>
        </p:spPr>
        <p:txBody>
          <a:bodyPr wrap="square" rtlCol="0">
            <a:spAutoFit/>
          </a:bodyPr>
          <a:lstStyle/>
          <a:p>
            <a:pPr algn="just">
              <a:lnSpc>
                <a:spcPct val="110000"/>
              </a:lnSpc>
            </a:pPr>
            <a:r>
              <a:rPr lang="ja-JP" altLang="en-US" sz="1000" dirty="0"/>
              <a:t>インドネシアでは、</a:t>
            </a:r>
            <a:r>
              <a:rPr lang="en-US" altLang="ja-JP" sz="1000" dirty="0"/>
              <a:t>2009</a:t>
            </a:r>
            <a:r>
              <a:rPr lang="ja-JP" altLang="en-US" sz="1000" dirty="0"/>
              <a:t>年７月に発生したジャカルタ市内米国系ホテル同時爆弾爆発事件以来、大規模テロは発生していなかったが、</a:t>
            </a:r>
            <a:r>
              <a:rPr lang="en-US" altLang="ja-JP" sz="1000" dirty="0"/>
              <a:t>2016</a:t>
            </a:r>
            <a:r>
              <a:rPr lang="ja-JP" altLang="en-US" sz="1000" dirty="0"/>
              <a:t>年１月にジャカルタ中心部においてテロ事件が発生し、外国人１人を含む４人が死亡し（犯人</a:t>
            </a:r>
            <a:r>
              <a:rPr lang="en-US" altLang="ja-JP" sz="1000" dirty="0"/>
              <a:t>4</a:t>
            </a:r>
            <a:r>
              <a:rPr lang="ja-JP" altLang="en-US" sz="1000" dirty="0"/>
              <a:t>人も死亡）、警察官５人や外国人４人を含む</a:t>
            </a:r>
            <a:r>
              <a:rPr lang="en-US" altLang="ja-JP" sz="1000" dirty="0"/>
              <a:t>26 </a:t>
            </a:r>
            <a:r>
              <a:rPr lang="ja-JP" altLang="en-US" sz="1000" dirty="0"/>
              <a:t>人が負傷した。本件１月のテロ事件については、「</a:t>
            </a:r>
            <a:r>
              <a:rPr lang="en-US" altLang="ja-JP" sz="1000" dirty="0"/>
              <a:t>ISIL</a:t>
            </a:r>
            <a:r>
              <a:rPr lang="ja-JP" altLang="en-US" sz="1000" dirty="0"/>
              <a:t>インドネシア」の組織名で犯行声明が発出されたほか，イスラム過激派組織</a:t>
            </a:r>
            <a:r>
              <a:rPr lang="en-US" altLang="ja-JP" sz="1000" dirty="0"/>
              <a:t>ISIL</a:t>
            </a:r>
            <a:r>
              <a:rPr lang="ja-JP" altLang="en-US" sz="1000" dirty="0"/>
              <a:t>（イラクと レバントのイスラム国）の機関誌において</a:t>
            </a:r>
            <a:r>
              <a:rPr lang="en-US" altLang="ja-JP" sz="1000" dirty="0"/>
              <a:t>ISIL</a:t>
            </a:r>
            <a:r>
              <a:rPr lang="ja-JP" altLang="en-US" sz="1000" dirty="0"/>
              <a:t>による「戦果」として紹介された</a:t>
            </a:r>
            <a:endParaRPr lang="en-US" altLang="ja-JP" sz="1000" dirty="0"/>
          </a:p>
        </p:txBody>
      </p:sp>
      <p:sp>
        <p:nvSpPr>
          <p:cNvPr id="21" name="角丸四角形 20"/>
          <p:cNvSpPr/>
          <p:nvPr/>
        </p:nvSpPr>
        <p:spPr>
          <a:xfrm>
            <a:off x="2720752" y="5770584"/>
            <a:ext cx="864096" cy="720080"/>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22" name="テキスト ボックス 21"/>
          <p:cNvSpPr txBox="1"/>
          <p:nvPr/>
        </p:nvSpPr>
        <p:spPr>
          <a:xfrm>
            <a:off x="3368824" y="5770584"/>
            <a:ext cx="5760640" cy="769441"/>
          </a:xfrm>
          <a:prstGeom prst="rect">
            <a:avLst/>
          </a:prstGeom>
          <a:noFill/>
        </p:spPr>
        <p:txBody>
          <a:bodyPr wrap="square" rtlCol="0">
            <a:spAutoFit/>
          </a:bodyPr>
          <a:lstStyle/>
          <a:p>
            <a:pPr algn="just">
              <a:lnSpc>
                <a:spcPct val="110000"/>
              </a:lnSpc>
            </a:pPr>
            <a:r>
              <a:rPr lang="en-US" altLang="ja-JP" sz="1000" dirty="0"/>
              <a:t>2005</a:t>
            </a:r>
            <a:r>
              <a:rPr lang="ja-JP" altLang="en-US" sz="1000" dirty="0"/>
              <a:t>年に鳥インフルエンザ（</a:t>
            </a:r>
            <a:r>
              <a:rPr lang="en-US" altLang="ja-JP" sz="1000" dirty="0"/>
              <a:t>H5N1</a:t>
            </a:r>
            <a:r>
              <a:rPr lang="ja-JP" altLang="en-US" sz="1000" dirty="0"/>
              <a:t>）のヒトへの感染が確認されて以降、国内各地で感染者が確認されている。保健省によれば、</a:t>
            </a:r>
            <a:r>
              <a:rPr lang="en-US" altLang="ja-JP" sz="1000" dirty="0"/>
              <a:t>2014</a:t>
            </a:r>
            <a:r>
              <a:rPr lang="ja-JP" altLang="en-US" sz="1000" dirty="0"/>
              <a:t>年末までに</a:t>
            </a:r>
            <a:r>
              <a:rPr lang="en-US" altLang="ja-JP" sz="1000" dirty="0"/>
              <a:t>197</a:t>
            </a:r>
            <a:r>
              <a:rPr lang="ja-JP" altLang="en-US" sz="1000" dirty="0"/>
              <a:t>例が確認され、うち</a:t>
            </a:r>
            <a:r>
              <a:rPr lang="en-US" altLang="ja-JP" sz="1000" dirty="0"/>
              <a:t>165</a:t>
            </a:r>
            <a:r>
              <a:rPr lang="ja-JP" altLang="en-US" sz="1000" dirty="0"/>
              <a:t>例が死亡している。また、狂犬病については、ジャカルタ特別州、ジョグジャカルタ特別州など一部の地域を除いて全国的に患者が確認されており、年間</a:t>
            </a:r>
            <a:r>
              <a:rPr lang="en-US" altLang="ja-JP" sz="1000" dirty="0"/>
              <a:t>100</a:t>
            </a:r>
            <a:r>
              <a:rPr lang="ja-JP" altLang="en-US" sz="1000" dirty="0"/>
              <a:t>人以上が死亡している。</a:t>
            </a:r>
          </a:p>
        </p:txBody>
      </p:sp>
    </p:spTree>
    <p:extLst>
      <p:ext uri="{BB962C8B-B14F-4D97-AF65-F5344CB8AC3E}">
        <p14:creationId xmlns:p14="http://schemas.microsoft.com/office/powerpoint/2010/main" val="2818261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zh-TW" dirty="0"/>
              <a:t>2/</a:t>
            </a:r>
            <a:r>
              <a:rPr lang="en-US" altLang="ja-JP" dirty="0"/>
              <a:t>2</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41385750"/>
              </p:ext>
            </p:extLst>
          </p:nvPr>
        </p:nvGraphicFramePr>
        <p:xfrm>
          <a:off x="200023" y="1412776"/>
          <a:ext cx="9504000" cy="291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OMRON Healthcare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Paramount Bed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パラマウントベッド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医療用ベッド等の製造・販売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278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a:t>
                      </a:r>
                      <a:r>
                        <a:rPr kumimoji="1" lang="en-US" sz="1100" b="0" i="0" u="none" strike="noStrike" kern="1200" dirty="0" err="1">
                          <a:solidFill>
                            <a:schemeClr val="tx1"/>
                          </a:solidFill>
                          <a:effectLst/>
                          <a:latin typeface="+mn-lt"/>
                          <a:ea typeface="ＭＳ Ｐゴシック" panose="020B0600070205080204" pitchFamily="50" charset="-128"/>
                          <a:cs typeface="+mn-cs"/>
                        </a:rPr>
                        <a:t>Sysmex</a:t>
                      </a:r>
                      <a:r>
                        <a:rPr kumimoji="1" lang="en-US" sz="1100" b="0" i="0" u="none" strike="noStrike" kern="1200" dirty="0">
                          <a:solidFill>
                            <a:schemeClr val="tx1"/>
                          </a:solidFill>
                          <a:effectLst/>
                          <a:latin typeface="+mn-lt"/>
                          <a:ea typeface="ＭＳ Ｐゴシック" panose="020B0600070205080204" pitchFamily="50" charset="-128"/>
                          <a:cs typeface="+mn-cs"/>
                        </a:rPr>
                        <a:t>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Terumo </a:t>
                      </a:r>
                      <a:r>
                        <a:rPr kumimoji="1" lang="en-US" sz="1100" b="0" i="0" u="none" strike="noStrike" kern="1200" dirty="0" err="1">
                          <a:solidFill>
                            <a:schemeClr val="tx1"/>
                          </a:solidFill>
                          <a:effectLst/>
                          <a:latin typeface="+mn-lt"/>
                          <a:ea typeface="ＭＳ Ｐゴシック" panose="020B0600070205080204" pitchFamily="50" charset="-128"/>
                          <a:cs typeface="+mn-cs"/>
                        </a:rPr>
                        <a:t>Indnesia</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dirty="0">
                          <a:solidFill>
                            <a:schemeClr val="tx1"/>
                          </a:solidFill>
                          <a:effectLst/>
                          <a:latin typeface="+mn-lt"/>
                          <a:ea typeface="ＭＳ Ｐゴシック" panose="020B0600070205080204" pitchFamily="50" charset="-128"/>
                        </a:rPr>
                        <a:t>P.T.S</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&amp;</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S</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Hygiene</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Solution</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堺商事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衛生材料関連商品の製造・販売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180</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chemeClr val="tx1"/>
                          </a:solidFill>
                          <a:effectLst/>
                          <a:latin typeface="+mn-lt"/>
                          <a:ea typeface="ＭＳ Ｐゴシック" panose="020B0600070205080204" pitchFamily="50" charset="-128"/>
                          <a:cs typeface="+mn-cs"/>
                        </a:rPr>
                        <a:t>P.T. </a:t>
                      </a:r>
                      <a:r>
                        <a:rPr kumimoji="1" lang="en-US" altLang="ja-JP" sz="1100" b="0" i="0" u="none" strike="noStrike" kern="1200" dirty="0" err="1">
                          <a:solidFill>
                            <a:schemeClr val="tx1"/>
                          </a:solidFill>
                          <a:effectLst/>
                          <a:latin typeface="+mn-lt"/>
                          <a:ea typeface="ＭＳ Ｐゴシック" panose="020B0600070205080204" pitchFamily="50" charset="-128"/>
                          <a:cs typeface="+mn-cs"/>
                        </a:rPr>
                        <a:t>Zuiko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Machinery </a:t>
                      </a:r>
                      <a:r>
                        <a:rPr kumimoji="1" lang="en-US" altLang="ja-JP" sz="1100" b="0" i="0" u="none" strike="noStrike" kern="1200" dirty="0" err="1">
                          <a:solidFill>
                            <a:schemeClr val="tx1"/>
                          </a:solidFill>
                          <a:effectLst/>
                          <a:latin typeface="+mn-lt"/>
                          <a:ea typeface="ＭＳ Ｐゴシック" panose="020B0600070205080204" pitchFamily="50" charset="-128"/>
                          <a:cs typeface="+mn-cs"/>
                        </a:rPr>
                        <a:t>Indnesia</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生理用ナプキン・紙オムツ製造機械及び部品の販売・サービス業務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1554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02"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00907"/>
            <a:ext cx="9505055" cy="360050"/>
          </a:xfrm>
        </p:spPr>
        <p:txBody>
          <a:bodyPr vert="horz"/>
          <a:lstStyle/>
          <a:p>
            <a:r>
              <a:rPr lang="ja-JP" altLang="en-US" dirty="0"/>
              <a:t>インドネシア／医療関連／医療機器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高付加価値な医薬品や医療機器の調達については、政府が運営するオンラインシステムの活用が進展。</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インドネシア政府は、国産医療機器のプレゼンス向上のため、同システムにおける国産品の優先表示を実施。</a:t>
            </a:r>
          </a:p>
        </p:txBody>
      </p:sp>
      <p:grpSp>
        <p:nvGrpSpPr>
          <p:cNvPr id="5" name="グループ化 4"/>
          <p:cNvGrpSpPr/>
          <p:nvPr/>
        </p:nvGrpSpPr>
        <p:grpSpPr>
          <a:xfrm>
            <a:off x="416495" y="1771464"/>
            <a:ext cx="4643275"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流通・調達に係る規制・慣行</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79" name="グループ化 78"/>
          <p:cNvGrpSpPr/>
          <p:nvPr/>
        </p:nvGrpSpPr>
        <p:grpSpPr>
          <a:xfrm>
            <a:off x="5241032" y="1771464"/>
            <a:ext cx="4464496" cy="288032"/>
            <a:chOff x="4803500" y="2113806"/>
            <a:chExt cx="2954133" cy="288032"/>
          </a:xfrm>
        </p:grpSpPr>
        <p:cxnSp>
          <p:nvCxnSpPr>
            <p:cNvPr id="80" name="直線コネクタ 7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6" name="正方形/長方形 85"/>
          <p:cNvSpPr/>
          <p:nvPr/>
        </p:nvSpPr>
        <p:spPr>
          <a:xfrm>
            <a:off x="5241032" y="2144899"/>
            <a:ext cx="4464496" cy="2592633"/>
          </a:xfrm>
          <a:prstGeom prst="rect">
            <a:avLst/>
          </a:prstGeom>
        </p:spPr>
        <p:txBody>
          <a:bodyPr wrap="square" anchor="t">
            <a:spAutoFit/>
          </a:bodyPr>
          <a:lstStyle/>
          <a:p>
            <a:pPr marL="144463" indent="-144463" algn="just" fontAlgn="ctr">
              <a:lnSpc>
                <a:spcPct val="113000"/>
              </a:lnSpc>
              <a:spcAft>
                <a:spcPts val="400"/>
              </a:spcAft>
              <a:buClr>
                <a:schemeClr val="bg1">
                  <a:lumMod val="50000"/>
                </a:schemeClr>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月に保健省は国内の公立病院に対し、国産医療機器の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優先調達等の義務化を発表。</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indent="-144463" algn="just" fontAlgn="ctr">
              <a:lnSpc>
                <a:spcPct val="113000"/>
              </a:lnSpc>
              <a:spcAft>
                <a:spcPts val="400"/>
              </a:spcAft>
              <a:buClr>
                <a:schemeClr val="bg1">
                  <a:lumMod val="50000"/>
                </a:schemeClr>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同月に工業省は、国内医療機器産業の発展を見据えた、国産医療機器活用に係る指針を発表。</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a:lnSpc>
                <a:spcPct val="113000"/>
              </a:lnSpc>
              <a:spcAft>
                <a:spcPts val="400"/>
              </a:spcAft>
              <a:buClr>
                <a:schemeClr val="bg1">
                  <a:lumMod val="50000"/>
                </a:schemeClr>
              </a:buClr>
              <a:buSzPct val="80000"/>
              <a:buFontTx/>
              <a:buChar char="-"/>
            </a:pPr>
            <a:r>
              <a:rPr lang="ja-JP" altLang="en-US" sz="1200" spc="-30" dirty="0"/>
              <a:t>同省は、</a:t>
            </a:r>
            <a:r>
              <a:rPr lang="en-US" altLang="ja-JP" sz="1200" spc="-30" dirty="0"/>
              <a:t>e-</a:t>
            </a:r>
            <a:r>
              <a:rPr lang="en-US" altLang="ja-JP" sz="1200" spc="-30" dirty="0" err="1"/>
              <a:t>Katalog</a:t>
            </a:r>
            <a:r>
              <a:rPr lang="ja-JP" altLang="en-US" sz="1200" spc="-30" dirty="0"/>
              <a:t>上での医療機器の発注金額について、輸入品の総額は国産品の約</a:t>
            </a:r>
            <a:r>
              <a:rPr lang="en-US" altLang="ja-JP" sz="1200" spc="-30" dirty="0"/>
              <a:t>5</a:t>
            </a:r>
            <a:r>
              <a:rPr lang="ja-JP" altLang="en-US" sz="1200" spc="-30" dirty="0"/>
              <a:t>倍であることを問題視している。</a:t>
            </a:r>
            <a:endParaRPr lang="en-US" altLang="ja-JP" sz="1200" spc="-30" dirty="0"/>
          </a:p>
          <a:p>
            <a:pPr marL="171450" indent="-171450" algn="just" fontAlgn="ctr">
              <a:lnSpc>
                <a:spcPct val="113000"/>
              </a:lnSpc>
              <a:spcAft>
                <a:spcPts val="400"/>
              </a:spcAft>
              <a:buClr>
                <a:schemeClr val="bg1">
                  <a:lumMod val="50000"/>
                </a:schemeClr>
              </a:buClr>
              <a:buSzPct val="80000"/>
              <a:buFontTx/>
              <a:buChar char="-"/>
            </a:pPr>
            <a:r>
              <a:rPr lang="ja-JP" altLang="en-US" sz="1200" spc="-30" dirty="0"/>
              <a:t>同省は、心電図や酸素計など</a:t>
            </a:r>
            <a:r>
              <a:rPr lang="en-US" altLang="ja-JP" sz="1200" spc="-30" dirty="0"/>
              <a:t>79</a:t>
            </a:r>
            <a:r>
              <a:rPr lang="ja-JP" altLang="en-US" sz="1200" spc="-30" dirty="0"/>
              <a:t>種類の医療機器については、輸入品から国産品への代替が可能と試算している。</a:t>
            </a:r>
            <a:endParaRPr lang="en-US" altLang="ja-JP" sz="1200" spc="-30" dirty="0"/>
          </a:p>
          <a:p>
            <a:pPr marL="171450" indent="-171450" algn="just" fontAlgn="ctr">
              <a:lnSpc>
                <a:spcPct val="113000"/>
              </a:lnSpc>
              <a:spcAft>
                <a:spcPts val="400"/>
              </a:spcAft>
              <a:buClr>
                <a:schemeClr val="bg1">
                  <a:lumMod val="50000"/>
                </a:schemeClr>
              </a:buClr>
              <a:buSzPct val="80000"/>
              <a:buFontTx/>
              <a:buChar char="-"/>
            </a:pPr>
            <a:r>
              <a:rPr lang="ja-JP" altLang="en-US" sz="1200" spc="-30" dirty="0"/>
              <a:t>国産医療機器の競争力向上に向けた具体的な施策として、国内医療機器メーカーに対する補助金の提供等に加え、</a:t>
            </a:r>
            <a:r>
              <a:rPr lang="en-US" altLang="ja-JP" sz="1200" spc="-30" dirty="0"/>
              <a:t>e-</a:t>
            </a:r>
            <a:r>
              <a:rPr lang="en-US" altLang="ja-JP" sz="1200" spc="-30" dirty="0" err="1"/>
              <a:t>Katalog</a:t>
            </a:r>
            <a:r>
              <a:rPr lang="ja-JP" altLang="en-US" sz="1200" spc="-30" dirty="0"/>
              <a:t>上で国産品を優先的に表示することを表明。</a:t>
            </a:r>
            <a:endParaRPr lang="en-US" altLang="ja-JP" sz="1200" spc="-30" dirty="0"/>
          </a:p>
        </p:txBody>
      </p:sp>
      <p:sp>
        <p:nvSpPr>
          <p:cNvPr id="87" name="テキスト ボックス 86"/>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医療技術・サービス拠点化促進事業（新興国等におけるヘルスケア市場環境の詳細調査）」報告書、インドネシア保健省「医療機器、</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体外診断用医療機器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、家庭用健康機器の製品ライセンスに関する保健大臣規定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No.62/2017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id="{D9885A2E-BB3B-4546-8AC2-B5B10BBCFD3C}"/>
              </a:ext>
            </a:extLst>
          </p:cNvPr>
          <p:cNvGraphicFramePr>
            <a:graphicFrameLocks noGrp="1"/>
          </p:cNvGraphicFramePr>
          <p:nvPr>
            <p:extLst>
              <p:ext uri="{D42A27DB-BD31-4B8C-83A1-F6EECF244321}">
                <p14:modId xmlns:p14="http://schemas.microsoft.com/office/powerpoint/2010/main" val="3344280925"/>
              </p:ext>
            </p:extLst>
          </p:nvPr>
        </p:nvGraphicFramePr>
        <p:xfrm>
          <a:off x="426221" y="2144899"/>
          <a:ext cx="4633548" cy="3764757"/>
        </p:xfrm>
        <a:graphic>
          <a:graphicData uri="http://schemas.openxmlformats.org/drawingml/2006/table">
            <a:tbl>
              <a:tblPr firstRow="1" bandRow="1">
                <a:tableStyleId>{2D5ABB26-0587-4C30-8999-92F81FD0307C}</a:tableStyleId>
              </a:tblPr>
              <a:tblGrid>
                <a:gridCol w="642003">
                  <a:extLst>
                    <a:ext uri="{9D8B030D-6E8A-4147-A177-3AD203B41FA5}">
                      <a16:colId xmlns:a16="http://schemas.microsoft.com/office/drawing/2014/main" val="1448595919"/>
                    </a:ext>
                  </a:extLst>
                </a:gridCol>
                <a:gridCol w="3991545">
                  <a:extLst>
                    <a:ext uri="{9D8B030D-6E8A-4147-A177-3AD203B41FA5}">
                      <a16:colId xmlns:a16="http://schemas.microsoft.com/office/drawing/2014/main" val="1463788653"/>
                    </a:ext>
                  </a:extLst>
                </a:gridCol>
              </a:tblGrid>
              <a:tr h="1274836">
                <a:tc>
                  <a:txBody>
                    <a:bodyPr/>
                    <a:lstStyle/>
                    <a:p>
                      <a:pPr algn="ctr" fontAlgn="ctr" hangingPunct="0"/>
                      <a:r>
                        <a:rPr kumimoji="1" lang="ja-JP" altLang="en-US" sz="1100" b="1" u="none" dirty="0">
                          <a:solidFill>
                            <a:schemeClr val="bg1"/>
                          </a:solidFill>
                          <a:latin typeface="+mn-lt"/>
                          <a:ea typeface="+mn-ea"/>
                          <a:cs typeface="Arial" panose="020B0604020202020204" pitchFamily="34" charset="0"/>
                        </a:rPr>
                        <a:t>流通</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医療機器の輸入・販売には、医療機器流通業者（</a:t>
                      </a:r>
                      <a:r>
                        <a:rPr lang="en-US" altLang="ja-JP" sz="1100" spc="-30" dirty="0"/>
                        <a:t>PAK</a:t>
                      </a:r>
                      <a:r>
                        <a:rPr lang="ja-JP" altLang="en-US" sz="1100" spc="-30" dirty="0"/>
                        <a:t>）許可や、医療機器流通許可（</a:t>
                      </a:r>
                      <a:r>
                        <a:rPr lang="en-US" altLang="ja-JP" sz="1100" spc="-30" dirty="0" err="1"/>
                        <a:t>Izin</a:t>
                      </a:r>
                      <a:r>
                        <a:rPr lang="en-US" altLang="ja-JP" sz="1100" spc="-30" dirty="0"/>
                        <a:t> </a:t>
                      </a:r>
                      <a:r>
                        <a:rPr lang="en-US" altLang="ja-JP" sz="1100" spc="-30" dirty="0" err="1"/>
                        <a:t>Edar</a:t>
                      </a:r>
                      <a:r>
                        <a:rPr lang="ja-JP" altLang="en-US" sz="1100" spc="-30" dirty="0"/>
                        <a:t>）等が必要。</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根拠法は、「医療機器と家庭用器具の流通許可に関する保健大臣規定</a:t>
                      </a:r>
                      <a:r>
                        <a:rPr lang="en-US" altLang="ja-JP" sz="1100" spc="-30" dirty="0"/>
                        <a:t>No.1190/MENKES/PER/VIII/2010</a:t>
                      </a:r>
                      <a:r>
                        <a:rPr lang="ja-JP" altLang="en-US" sz="1100" spc="-30" dirty="0"/>
                        <a:t>」および「医療機器の流通に関する保健大臣規定</a:t>
                      </a:r>
                      <a:r>
                        <a:rPr lang="en-US" altLang="ja-JP" sz="1100" spc="-30" dirty="0"/>
                        <a:t>No.1191/MENKES/PER/VIII/2010</a:t>
                      </a:r>
                      <a:r>
                        <a:rPr lang="ja-JP" altLang="en-US" sz="1100" spc="-30" dirty="0"/>
                        <a:t>」。</a:t>
                      </a:r>
                      <a:endParaRPr lang="en-US" altLang="ja-JP" sz="1100" spc="-30"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628299150"/>
                  </a:ext>
                </a:extLst>
              </a:tr>
              <a:tr h="2489921">
                <a:tc>
                  <a:txBody>
                    <a:bodyPr/>
                    <a:lstStyle/>
                    <a:p>
                      <a:pPr algn="ctr" fontAlgn="ctr" hangingPunct="0"/>
                      <a:r>
                        <a:rPr lang="ja-JP" altLang="en-US" sz="1100" b="1" i="0" u="none" dirty="0">
                          <a:solidFill>
                            <a:schemeClr val="bg1"/>
                          </a:solidFill>
                          <a:effectLst/>
                          <a:latin typeface="+mn-lt"/>
                          <a:ea typeface="+mn-ea"/>
                        </a:rPr>
                        <a:t>調達</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汎用品の調達に際しては、「国家公共調達入札」を実施。</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サプライヤーが少ない特殊な医薬品や医療機器の調達に際しては、「オンライン調達システム（</a:t>
                      </a:r>
                      <a:r>
                        <a:rPr lang="en-US" altLang="ja-JP" sz="1100" dirty="0"/>
                        <a:t>e-</a:t>
                      </a:r>
                      <a:r>
                        <a:rPr lang="en-US" altLang="ja-JP" sz="1100" dirty="0" err="1"/>
                        <a:t>Katalog</a:t>
                      </a:r>
                      <a:r>
                        <a:rPr lang="ja-JP" altLang="en-US" sz="1100" dirty="0"/>
                        <a:t>）</a:t>
                      </a:r>
                      <a:r>
                        <a:rPr lang="ja-JP" altLang="en-US" sz="1100" spc="-30" dirty="0"/>
                        <a:t>」を活用。</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インドネシアで規制当局の承認を受けており、保健省の適格製品のリストに含まれている製品のみが、同システムの登録対象。</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同システムへの登録に際しては、医療機器メーカーは掲載価格について管轄省庁（</a:t>
                      </a:r>
                      <a:r>
                        <a:rPr lang="en-US" altLang="ja-JP" sz="1100" spc="-30" dirty="0"/>
                        <a:t>LKPP</a:t>
                      </a:r>
                      <a:r>
                        <a:rPr lang="ja-JP" altLang="en-US" sz="1100" spc="-30" dirty="0"/>
                        <a:t>）と合意する必要あり。</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現在数千の医療機器と数百の医薬品が登録済。</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より特殊な調達物については、各医療機関が独自で調達入札を実施。</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2080691"/>
                  </a:ext>
                </a:extLst>
              </a:tr>
            </a:tbl>
          </a:graphicData>
        </a:graphic>
      </p:graphicFrame>
    </p:spTree>
    <p:extLst>
      <p:ext uri="{BB962C8B-B14F-4D97-AF65-F5344CB8AC3E}">
        <p14:creationId xmlns:p14="http://schemas.microsoft.com/office/powerpoint/2010/main" val="2079477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24334885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102" name="think-cell Slide" r:id="rId19" imgW="360" imgH="360" progId="TCLayout.ActiveDocument.1">
                  <p:embed/>
                </p:oleObj>
              </mc:Choice>
              <mc:Fallback>
                <p:oleObj name="think-cell Slide" r:id="rId19" imgW="360" imgH="360" progId="TCLayout.ActiveDocument.1">
                  <p:embed/>
                  <p:pic>
                    <p:nvPicPr>
                      <p:cNvPr id="0" name="Picture 17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51" name="Chart 3"/>
          <p:cNvGraphicFramePr/>
          <p:nvPr>
            <p:custDataLst>
              <p:tags r:id="rId4"/>
            </p:custDataLst>
            <p:extLst>
              <p:ext uri="{D42A27DB-BD31-4B8C-83A1-F6EECF244321}">
                <p14:modId xmlns:p14="http://schemas.microsoft.com/office/powerpoint/2010/main" val="2406610300"/>
              </p:ext>
            </p:extLst>
          </p:nvPr>
        </p:nvGraphicFramePr>
        <p:xfrm>
          <a:off x="247650" y="2466975"/>
          <a:ext cx="9232900" cy="3508375"/>
        </p:xfrm>
        <a:graphic>
          <a:graphicData uri="http://schemas.openxmlformats.org/drawingml/2006/chart">
            <c:chart xmlns:c="http://schemas.openxmlformats.org/drawingml/2006/chart" xmlns:r="http://schemas.openxmlformats.org/officeDocument/2006/relationships" r:id="rId21"/>
          </a:graphicData>
        </a:graphic>
      </p:graphicFrame>
      <p:sp>
        <p:nvSpPr>
          <p:cNvPr id="37" name="テキスト プレースホルダ 9"/>
          <p:cNvSpPr>
            <a:spLocks noGrp="1"/>
          </p:cNvSpPr>
          <p:nvPr>
            <p:custDataLst>
              <p:tags r:id="rId5"/>
            </p:custDataLst>
          </p:nvPr>
        </p:nvSpPr>
        <p:spPr bwMode="auto">
          <a:xfrm>
            <a:off x="67770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69037F-70EF-4644-9771-A1DD46E8F354}" type="datetime'''''''''''2''''''''''1'''">
              <a:rPr lang="ja-JP" altLang="en-US" sz="1000"/>
              <a:pPr marL="0" indent="0" algn="ctr">
                <a:spcBef>
                  <a:spcPct val="0"/>
                </a:spcBef>
                <a:buNone/>
              </a:pPr>
              <a:t>21</a:t>
            </a:fld>
            <a:endParaRPr kumimoji="0" lang="ja-JP" altLang="en-US" sz="1000" dirty="0">
              <a:sym typeface="+mn-lt"/>
            </a:endParaRPr>
          </a:p>
        </p:txBody>
      </p:sp>
      <p:sp>
        <p:nvSpPr>
          <p:cNvPr id="42" name="テキスト プレースホルダ 9"/>
          <p:cNvSpPr>
            <a:spLocks noGrp="1"/>
          </p:cNvSpPr>
          <p:nvPr>
            <p:custDataLst>
              <p:tags r:id="rId6"/>
            </p:custDataLst>
          </p:nvPr>
        </p:nvSpPr>
        <p:spPr bwMode="auto">
          <a:xfrm>
            <a:off x="8937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D9B4D8-54E1-4B06-8245-C33BDEDAB348}" type="datetime'''''''''2''''''''''''''0''''''''''''''''''13'''''''''''''">
              <a:rPr lang="en-US" altLang="en-US" sz="1000" smtClean="0"/>
              <a:pPr marL="0" indent="0" algn="ctr">
                <a:spcBef>
                  <a:spcPct val="0"/>
                </a:spcBef>
                <a:buNone/>
              </a:pPr>
              <a:t>2013</a:t>
            </a:fld>
            <a:endParaRPr kumimoji="0" lang="ja-JP" altLang="en-US" sz="1000" dirty="0">
              <a:sym typeface="+mn-lt"/>
            </a:endParaRPr>
          </a:p>
        </p:txBody>
      </p:sp>
      <p:sp>
        <p:nvSpPr>
          <p:cNvPr id="36" name="テキスト プレースホルダ 9"/>
          <p:cNvSpPr>
            <a:spLocks noGrp="1"/>
          </p:cNvSpPr>
          <p:nvPr>
            <p:custDataLst>
              <p:tags r:id="rId7"/>
            </p:custDataLst>
          </p:nvPr>
        </p:nvSpPr>
        <p:spPr bwMode="auto">
          <a:xfrm>
            <a:off x="60499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7387E5-C211-40D1-A3B2-EC9B10A0375D}" type="datetime'''''''''2''0'''''''''''''''''''''''''''''''''''''''''''''">
              <a:rPr lang="ja-JP" altLang="en-US" sz="1000"/>
              <a:pPr marL="0" indent="0" algn="ctr">
                <a:spcBef>
                  <a:spcPct val="0"/>
                </a:spcBef>
                <a:buNone/>
              </a:pPr>
              <a:t>20</a:t>
            </a:fld>
            <a:endParaRPr kumimoji="0" lang="ja-JP" altLang="en-US" sz="1000" dirty="0">
              <a:sym typeface="+mn-lt"/>
            </a:endParaRPr>
          </a:p>
        </p:txBody>
      </p:sp>
      <p:sp>
        <p:nvSpPr>
          <p:cNvPr id="25" name="テキスト プレースホルダ 9"/>
          <p:cNvSpPr>
            <a:spLocks noGrp="1"/>
          </p:cNvSpPr>
          <p:nvPr>
            <p:custDataLst>
              <p:tags r:id="rId8"/>
            </p:custDataLst>
          </p:nvPr>
        </p:nvSpPr>
        <p:spPr bwMode="auto">
          <a:xfrm>
            <a:off x="339725" y="2251075"/>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a:t>
            </a:r>
            <a:r>
              <a:rPr kumimoji="0" lang="ja-JP" altLang="en-US" sz="900" dirty="0">
                <a:sym typeface="+mn-lt"/>
              </a:rPr>
              <a:t>億</a:t>
            </a:r>
            <a:r>
              <a:rPr kumimoji="0" lang="en-US" altLang="ja-JP" sz="900" dirty="0">
                <a:sym typeface="+mn-lt"/>
              </a:rPr>
              <a:t>US$)</a:t>
            </a:r>
            <a:endParaRPr kumimoji="0" lang="ja-JP" altLang="en-US" sz="900" dirty="0">
              <a:sym typeface="+mn-lt"/>
            </a:endParaRPr>
          </a:p>
        </p:txBody>
      </p:sp>
      <p:sp>
        <p:nvSpPr>
          <p:cNvPr id="28" name="テキスト プレースホルダ 9"/>
          <p:cNvSpPr>
            <a:spLocks noGrp="1"/>
          </p:cNvSpPr>
          <p:nvPr>
            <p:custDataLst>
              <p:tags r:id="rId9"/>
            </p:custDataLst>
          </p:nvPr>
        </p:nvSpPr>
        <p:spPr bwMode="auto">
          <a:xfrm>
            <a:off x="2417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FB2D09-3B5A-4DE5-BC81-216FA795254E}"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10"/>
            </p:custDataLst>
          </p:nvPr>
        </p:nvSpPr>
        <p:spPr bwMode="auto">
          <a:xfrm>
            <a:off x="16906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BCB9F9-82A1-48B5-B49C-1429C49E3F9C}" type="datetime'''''''1''''''''''''''''''''''''''''4'''''''''''''''''''''''''">
              <a:rPr lang="en-US" altLang="en-US" sz="1000" smtClean="0"/>
              <a:pPr marL="0" indent="0" algn="ctr">
                <a:spcBef>
                  <a:spcPct val="0"/>
                </a:spcBef>
                <a:buNone/>
              </a:pPr>
              <a:t>14</a:t>
            </a:fld>
            <a:endParaRPr kumimoji="0" lang="ja-JP" altLang="en-US" sz="1000" dirty="0">
              <a:sym typeface="+mn-lt"/>
            </a:endParaRPr>
          </a:p>
        </p:txBody>
      </p:sp>
      <p:sp>
        <p:nvSpPr>
          <p:cNvPr id="33" name="テキスト プレースホルダ 9"/>
          <p:cNvSpPr>
            <a:spLocks noGrp="1"/>
          </p:cNvSpPr>
          <p:nvPr>
            <p:custDataLst>
              <p:tags r:id="rId11"/>
            </p:custDataLst>
          </p:nvPr>
        </p:nvSpPr>
        <p:spPr bwMode="auto">
          <a:xfrm>
            <a:off x="38703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CEB66A-C652-4A0C-8155-3F69D607ACBF}" type="datetime'''''''''''''''''''''''''1''''''''''''''''7'''">
              <a:rPr lang="ja-JP" altLang="en-US" sz="1000"/>
              <a:pPr marL="0" indent="0" algn="ctr">
                <a:spcBef>
                  <a:spcPct val="0"/>
                </a:spcBef>
                <a:buNone/>
              </a:pPr>
              <a:t>17</a:t>
            </a:fld>
            <a:endParaRPr kumimoji="0" lang="ja-JP" altLang="en-US" sz="1000" dirty="0">
              <a:sym typeface="+mn-lt"/>
            </a:endParaRPr>
          </a:p>
        </p:txBody>
      </p:sp>
      <p:sp>
        <p:nvSpPr>
          <p:cNvPr id="32" name="テキスト プレースホルダ 9"/>
          <p:cNvSpPr>
            <a:spLocks noGrp="1"/>
          </p:cNvSpPr>
          <p:nvPr>
            <p:custDataLst>
              <p:tags r:id="rId12"/>
            </p:custDataLst>
          </p:nvPr>
        </p:nvSpPr>
        <p:spPr bwMode="auto">
          <a:xfrm>
            <a:off x="31432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FDAEA-60CC-4554-84A9-1B0BCC105487}" type="datetime'''''''''''''''''''''''''''''16'''''">
              <a:rPr lang="ja-JP" altLang="en-US" sz="1000"/>
              <a:pPr marL="0" indent="0" algn="ctr">
                <a:spcBef>
                  <a:spcPct val="0"/>
                </a:spcBef>
                <a:buNone/>
              </a:pPr>
              <a:t>16</a:t>
            </a:fld>
            <a:endParaRPr kumimoji="0" lang="ja-JP" altLang="en-US" sz="1000" dirty="0">
              <a:sym typeface="+mn-lt"/>
            </a:endParaRPr>
          </a:p>
        </p:txBody>
      </p:sp>
      <p:sp>
        <p:nvSpPr>
          <p:cNvPr id="34" name="テキスト プレースホルダ 9"/>
          <p:cNvSpPr>
            <a:spLocks noGrp="1"/>
          </p:cNvSpPr>
          <p:nvPr>
            <p:custDataLst>
              <p:tags r:id="rId13"/>
            </p:custDataLst>
          </p:nvPr>
        </p:nvSpPr>
        <p:spPr bwMode="auto">
          <a:xfrm>
            <a:off x="45974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929E6D-71B8-428D-9AAD-7901EC7EEC72}" type="datetime'''''''1''8'''''''''''''''''''''">
              <a:rPr lang="ja-JP" altLang="en-US" sz="1000"/>
              <a:pPr marL="0" indent="0" algn="ctr">
                <a:spcBef>
                  <a:spcPct val="0"/>
                </a:spcBef>
                <a:buNone/>
              </a:pPr>
              <a:t>18</a:t>
            </a:fld>
            <a:endParaRPr kumimoji="0" lang="ja-JP" altLang="en-US" sz="1000" dirty="0">
              <a:sym typeface="+mn-lt"/>
            </a:endParaRPr>
          </a:p>
        </p:txBody>
      </p:sp>
      <p:sp>
        <p:nvSpPr>
          <p:cNvPr id="35" name="テキスト プレースホルダ 9"/>
          <p:cNvSpPr>
            <a:spLocks noGrp="1"/>
          </p:cNvSpPr>
          <p:nvPr>
            <p:custDataLst>
              <p:tags r:id="rId14"/>
            </p:custDataLst>
          </p:nvPr>
        </p:nvSpPr>
        <p:spPr bwMode="auto">
          <a:xfrm>
            <a:off x="53244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0E15DE-3285-4CFC-AD27-06EB42BD5B3C}"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noGrp="1"/>
          </p:cNvSpPr>
          <p:nvPr>
            <p:custDataLst>
              <p:tags r:id="rId15"/>
            </p:custDataLst>
          </p:nvPr>
        </p:nvSpPr>
        <p:spPr bwMode="auto">
          <a:xfrm>
            <a:off x="75041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FED676-1E6D-44D6-8AE6-AE7698A119ED}" type="datetime'''''''''''''''''''''''''''2''''''''''''''''''2'''''''''">
              <a:rPr lang="ja-JP" altLang="en-US" sz="1000" smtClean="0"/>
              <a:pPr marL="0" indent="0" algn="ctr">
                <a:spcBef>
                  <a:spcPct val="0"/>
                </a:spcBef>
                <a:buNone/>
              </a:pPr>
              <a:t>22</a:t>
            </a:fld>
            <a:endParaRPr kumimoji="0" lang="ja-JP" altLang="en-US" sz="1000" dirty="0">
              <a:sym typeface="+mn-lt"/>
            </a:endParaRPr>
          </a:p>
        </p:txBody>
      </p:sp>
      <p:sp>
        <p:nvSpPr>
          <p:cNvPr id="41" name="テキスト プレースホルダ 9"/>
          <p:cNvSpPr>
            <a:spLocks noGrp="1"/>
          </p:cNvSpPr>
          <p:nvPr>
            <p:custDataLst>
              <p:tags r:id="rId16"/>
            </p:custDataLst>
          </p:nvPr>
        </p:nvSpPr>
        <p:spPr bwMode="auto">
          <a:xfrm>
            <a:off x="82311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0F05D8-B9E6-4C8F-BAD7-172F14EBCBD1}" type="datetime'''23'''''''''''''''''''''''''''''''''''''''''">
              <a:rPr lang="ja-JP" altLang="en-US" sz="1000" smtClean="0"/>
              <a:pPr marL="0" indent="0" algn="ctr">
                <a:spcBef>
                  <a:spcPct val="0"/>
                </a:spcBef>
                <a:buNone/>
              </a:pPr>
              <a:t>23</a:t>
            </a:fld>
            <a:endParaRPr kumimoji="0" lang="ja-JP" altLang="en-US" sz="1000" dirty="0">
              <a:sym typeface="+mn-lt"/>
            </a:endParaRPr>
          </a:p>
        </p:txBody>
      </p:sp>
      <p:sp>
        <p:nvSpPr>
          <p:cNvPr id="44" name="テキスト プレースホルダ 9"/>
          <p:cNvSpPr>
            <a:spLocks noGrp="1"/>
          </p:cNvSpPr>
          <p:nvPr>
            <p:custDataLst>
              <p:tags r:id="rId17"/>
            </p:custDataLst>
          </p:nvPr>
        </p:nvSpPr>
        <p:spPr bwMode="auto">
          <a:xfrm>
            <a:off x="89566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182069-D2E5-4E3E-B25E-1DF826E8E5F0}" type="datetime'2''''''''''''''''''4'''''''''''''''''''''''''''''''''''">
              <a:rPr lang="en-US" altLang="en-US" sz="1000" smtClean="0"/>
              <a:pPr marL="0" indent="0" algn="ctr">
                <a:spcBef>
                  <a:spcPct val="0"/>
                </a:spcBef>
                <a:buNone/>
              </a:pPr>
              <a:t>24</a:t>
            </a:fld>
            <a:endParaRPr kumimoji="0" lang="ja-JP" altLang="en-US" sz="1000" dirty="0">
              <a:sym typeface="+mn-lt"/>
            </a:endParaRPr>
          </a:p>
        </p:txBody>
      </p:sp>
      <p:sp>
        <p:nvSpPr>
          <p:cNvPr id="2" name="タイトル 1"/>
          <p:cNvSpPr>
            <a:spLocks noGrp="1"/>
          </p:cNvSpPr>
          <p:nvPr>
            <p:ph type="title"/>
          </p:nvPr>
        </p:nvSpPr>
        <p:spPr/>
        <p:txBody>
          <a:bodyPr/>
          <a:lstStyle/>
          <a:p>
            <a:r>
              <a:rPr lang="ja-JP" altLang="en-US" dirty="0"/>
              <a:t>インドネシア／医療関連／医薬品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916832"/>
            <a:ext cx="8640960" cy="288032"/>
            <a:chOff x="4803500" y="2113806"/>
            <a:chExt cx="5626916" cy="288032"/>
          </a:xfrm>
          <a:noFill/>
        </p:grpSpPr>
        <p:cxnSp>
          <p:nvCxnSpPr>
            <p:cNvPr id="6" name="直線コネクタ 5"/>
            <p:cNvCxnSpPr/>
            <p:nvPr/>
          </p:nvCxnSpPr>
          <p:spPr>
            <a:xfrm>
              <a:off x="4808984" y="2401838"/>
              <a:ext cx="5621432" cy="0"/>
            </a:xfrm>
            <a:prstGeom prst="line">
              <a:avLst/>
            </a:prstGeom>
            <a:grpFill/>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grp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Fitch Solutions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Pharmaceutical Market Forecasts 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p>
        </p:txBody>
      </p:sp>
      <p:grpSp>
        <p:nvGrpSpPr>
          <p:cNvPr id="30" name="グループ化 8"/>
          <p:cNvGrpSpPr/>
          <p:nvPr/>
        </p:nvGrpSpPr>
        <p:grpSpPr>
          <a:xfrm>
            <a:off x="5029200" y="2324100"/>
            <a:ext cx="4389120" cy="4061460"/>
            <a:chOff x="4529398" y="2300288"/>
            <a:chExt cx="4239952" cy="4109191"/>
          </a:xfrm>
        </p:grpSpPr>
        <p:sp>
          <p:nvSpPr>
            <p:cNvPr id="31" name="フリーフォーム 19"/>
            <p:cNvSpPr/>
            <p:nvPr/>
          </p:nvSpPr>
          <p:spPr>
            <a:xfrm>
              <a:off x="4529398" y="2300288"/>
              <a:ext cx="4239952" cy="39926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1"/>
            <p:cNvSpPr/>
            <p:nvPr/>
          </p:nvSpPr>
          <p:spPr>
            <a:xfrm>
              <a:off x="5814235" y="6176865"/>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テキスト ボックス 1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年の医薬品の市場規模は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まで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達する見込みである。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インドネシア製薬会社の売り上げが全体の約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を占めており、そのシェアが年々増加している。また地元企業で製造されたブランドジェネリックが市場を支配している。</a:t>
            </a:r>
          </a:p>
        </p:txBody>
      </p:sp>
    </p:spTree>
    <p:extLst>
      <p:ext uri="{BB962C8B-B14F-4D97-AF65-F5344CB8AC3E}">
        <p14:creationId xmlns:p14="http://schemas.microsoft.com/office/powerpoint/2010/main" val="3345554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33445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10" name="think-cell Slide" r:id="rId22" imgW="360" imgH="360" progId="TCLayout.ActiveDocument.1">
                  <p:embed/>
                </p:oleObj>
              </mc:Choice>
              <mc:Fallback>
                <p:oleObj name="think-cell Slide" r:id="rId22" imgW="360" imgH="360" progId="TCLayout.ActiveDocument.1">
                  <p:embed/>
                  <p:pic>
                    <p:nvPicPr>
                      <p:cNvPr id="0" name="Picture 2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graphicFrame>
        <p:nvGraphicFramePr>
          <p:cNvPr id="51" name="Chart 3"/>
          <p:cNvGraphicFramePr/>
          <p:nvPr>
            <p:custDataLst>
              <p:tags r:id="rId4"/>
            </p:custDataLst>
            <p:extLst>
              <p:ext uri="{D42A27DB-BD31-4B8C-83A1-F6EECF244321}">
                <p14:modId xmlns:p14="http://schemas.microsoft.com/office/powerpoint/2010/main" val="2977825072"/>
              </p:ext>
            </p:extLst>
          </p:nvPr>
        </p:nvGraphicFramePr>
        <p:xfrm>
          <a:off x="71438" y="2416175"/>
          <a:ext cx="9661525" cy="3359150"/>
        </p:xfrm>
        <a:graphic>
          <a:graphicData uri="http://schemas.openxmlformats.org/drawingml/2006/chart">
            <c:chart xmlns:c="http://schemas.openxmlformats.org/drawingml/2006/chart" xmlns:r="http://schemas.openxmlformats.org/officeDocument/2006/relationships" r:id="rId24"/>
          </a:graphicData>
        </a:graphic>
      </p:graphicFrame>
      <p:sp useBgFill="1">
        <p:nvSpPr>
          <p:cNvPr id="38" name="テキスト プレースホルダ 9"/>
          <p:cNvSpPr>
            <a:spLocks noGrp="1"/>
          </p:cNvSpPr>
          <p:nvPr>
            <p:custDataLst>
              <p:tags r:id="rId5"/>
            </p:custDataLst>
          </p:nvPr>
        </p:nvSpPr>
        <p:spPr bwMode="gray">
          <a:xfrm>
            <a:off x="7616825" y="2801938"/>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12C969-A48B-4D3A-970C-C238A8204E1F}" type="datetime'''''''''''''''''''''''''''''''''8''''''''''''''.5'''''">
              <a:rPr kumimoji="0" lang="en-US" altLang="en-US" sz="1000" smtClean="0">
                <a:sym typeface="+mn-lt"/>
              </a:rPr>
              <a:pPr marL="0" indent="0" algn="ctr">
                <a:spcBef>
                  <a:spcPct val="0"/>
                </a:spcBef>
                <a:buNone/>
              </a:pPr>
              <a:t>8.5</a:t>
            </a:fld>
            <a:endParaRPr kumimoji="0" lang="ja-JP" altLang="en-US" sz="1000" dirty="0">
              <a:sym typeface="+mn-lt"/>
            </a:endParaRPr>
          </a:p>
        </p:txBody>
      </p:sp>
      <p:sp>
        <p:nvSpPr>
          <p:cNvPr id="92" name="テキスト プレースホルダ 9"/>
          <p:cNvSpPr>
            <a:spLocks noGrp="1"/>
          </p:cNvSpPr>
          <p:nvPr>
            <p:custDataLst>
              <p:tags r:id="rId6"/>
            </p:custDataLst>
          </p:nvPr>
        </p:nvSpPr>
        <p:spPr bwMode="auto">
          <a:xfrm>
            <a:off x="9309100" y="2255838"/>
            <a:ext cx="127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ja-JP" altLang="en-US" sz="1000" dirty="0">
                <a:sym typeface="+mn-lt"/>
              </a:rPr>
              <a:t>％</a:t>
            </a:r>
          </a:p>
        </p:txBody>
      </p:sp>
      <p:sp>
        <p:nvSpPr>
          <p:cNvPr id="30" name="テキスト プレースホルダ 9"/>
          <p:cNvSpPr>
            <a:spLocks noGrp="1"/>
          </p:cNvSpPr>
          <p:nvPr>
            <p:custDataLst>
              <p:tags r:id="rId7"/>
            </p:custDataLst>
          </p:nvPr>
        </p:nvSpPr>
        <p:spPr bwMode="auto">
          <a:xfrm>
            <a:off x="2352675"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B52EE6-8CFA-4BF0-946E-5136BF7FCBD7}" type="datetime'''''''''''''''1''''''''''''''''''''''''3'''''''''">
              <a:rPr lang="en-US" altLang="en-US" sz="1000" smtClean="0"/>
              <a:pPr marL="0" indent="0" algn="ctr">
                <a:spcBef>
                  <a:spcPct val="0"/>
                </a:spcBef>
                <a:buNone/>
              </a:pPr>
              <a:t>13</a:t>
            </a:fld>
            <a:endParaRPr kumimoji="0" lang="ja-JP" altLang="en-US" sz="1000" dirty="0">
              <a:sym typeface="+mn-lt"/>
            </a:endParaRPr>
          </a:p>
        </p:txBody>
      </p:sp>
      <p:sp>
        <p:nvSpPr>
          <p:cNvPr id="74" name="テキスト プレースホルダ 9"/>
          <p:cNvSpPr>
            <a:spLocks noGrp="1"/>
          </p:cNvSpPr>
          <p:nvPr>
            <p:custDataLst>
              <p:tags r:id="rId8"/>
            </p:custDataLst>
          </p:nvPr>
        </p:nvSpPr>
        <p:spPr bwMode="auto">
          <a:xfrm>
            <a:off x="7402513"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AE69AF-5E79-4FE0-A0F4-6A34E189B124}" type="datetime'''''''''''1''''''''''''''''7'''''''''''''''''''''">
              <a:rPr lang="ja-JP" altLang="en-US" sz="1000" smtClean="0"/>
              <a:pPr marL="0" indent="0" algn="ctr">
                <a:spcBef>
                  <a:spcPct val="0"/>
                </a:spcBef>
                <a:buNone/>
              </a:pPr>
              <a:t>17</a:t>
            </a:fld>
            <a:endParaRPr kumimoji="0" lang="ja-JP" altLang="en-US" sz="1000" dirty="0">
              <a:sym typeface="+mn-lt"/>
            </a:endParaRPr>
          </a:p>
        </p:txBody>
      </p:sp>
      <p:sp>
        <p:nvSpPr>
          <p:cNvPr id="36" name="テキスト プレースホルダ 9"/>
          <p:cNvSpPr>
            <a:spLocks noGrp="1"/>
          </p:cNvSpPr>
          <p:nvPr>
            <p:custDataLst>
              <p:tags r:id="rId9"/>
            </p:custDataLst>
          </p:nvPr>
        </p:nvSpPr>
        <p:spPr bwMode="auto">
          <a:xfrm>
            <a:off x="1020763" y="5762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AECF1C-BA30-4C49-810C-C2991C57489D}" type="datetime'''''''''''''''''''''20''''1''''''''''''''2'''">
              <a:rPr lang="en-US" altLang="en-US" sz="1000" smtClean="0"/>
              <a:pPr marL="0" indent="0" algn="ctr">
                <a:spcBef>
                  <a:spcPct val="0"/>
                </a:spcBef>
                <a:buNone/>
              </a:pPr>
              <a:t>2012</a:t>
            </a:fld>
            <a:endParaRPr kumimoji="0" lang="ja-JP" altLang="en-US" sz="1000" dirty="0">
              <a:sym typeface="+mn-lt"/>
            </a:endParaRPr>
          </a:p>
        </p:txBody>
      </p:sp>
      <p:sp>
        <p:nvSpPr>
          <p:cNvPr id="40" name="テキスト プレースホルダ 9"/>
          <p:cNvSpPr>
            <a:spLocks noGrp="1"/>
          </p:cNvSpPr>
          <p:nvPr>
            <p:custDataLst>
              <p:tags r:id="rId10"/>
            </p:custDataLst>
          </p:nvPr>
        </p:nvSpPr>
        <p:spPr bwMode="auto">
          <a:xfrm>
            <a:off x="3614738"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0B5C15-BBC4-4D1E-8586-74EB00C3DF92}" type="datetime'''''''''''''''''''''''''14'''''''''''''">
              <a:rPr lang="ja-JP" altLang="en-US" sz="1000"/>
              <a:pPr marL="0" indent="0" algn="ctr">
                <a:spcBef>
                  <a:spcPct val="0"/>
                </a:spcBef>
                <a:buNone/>
              </a:pPr>
              <a:t>14</a:t>
            </a:fld>
            <a:endParaRPr kumimoji="0" lang="ja-JP" altLang="en-US" sz="1000" dirty="0">
              <a:sym typeface="+mn-lt"/>
            </a:endParaRPr>
          </a:p>
        </p:txBody>
      </p:sp>
      <p:sp>
        <p:nvSpPr>
          <p:cNvPr id="39" name="テキスト プレースホルダ 9"/>
          <p:cNvSpPr>
            <a:spLocks noGrp="1"/>
          </p:cNvSpPr>
          <p:nvPr>
            <p:custDataLst>
              <p:tags r:id="rId11"/>
            </p:custDataLst>
          </p:nvPr>
        </p:nvSpPr>
        <p:spPr bwMode="auto">
          <a:xfrm>
            <a:off x="4876800"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F1AB89-D743-414E-81D1-E37730964F4A}" type="datetime'''''''''''''''''''''''''''15'''''''''''''">
              <a:rPr lang="ja-JP" altLang="en-US" sz="1000"/>
              <a:pPr marL="0" indent="0" algn="ctr">
                <a:spcBef>
                  <a:spcPct val="0"/>
                </a:spcBef>
                <a:buNone/>
              </a:pPr>
              <a:t>15</a:t>
            </a:fld>
            <a:endParaRPr kumimoji="0" lang="ja-JP" altLang="en-US" sz="1000" dirty="0">
              <a:sym typeface="+mn-lt"/>
            </a:endParaRPr>
          </a:p>
        </p:txBody>
      </p:sp>
      <p:sp>
        <p:nvSpPr>
          <p:cNvPr id="28" name="テキスト プレースホルダ 9"/>
          <p:cNvSpPr>
            <a:spLocks noGrp="1"/>
          </p:cNvSpPr>
          <p:nvPr>
            <p:custDataLst>
              <p:tags r:id="rId12"/>
            </p:custDataLst>
          </p:nvPr>
        </p:nvSpPr>
        <p:spPr bwMode="auto">
          <a:xfrm>
            <a:off x="8664575"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169CB3-02F9-4848-BC08-2D83007A1DC7}" type="datetime'''''''1''''''''''8'''''''''''''''''''''">
              <a:rPr lang="en-US" altLang="en-US" sz="1000" smtClean="0"/>
              <a:pPr marL="0" indent="0" algn="ctr">
                <a:spcBef>
                  <a:spcPct val="0"/>
                </a:spcBef>
                <a:buNone/>
              </a:pPr>
              <a:t>18</a:t>
            </a:fld>
            <a:endParaRPr kumimoji="0" lang="ja-JP" altLang="en-US" sz="1000" dirty="0">
              <a:sym typeface="+mn-lt"/>
            </a:endParaRPr>
          </a:p>
        </p:txBody>
      </p:sp>
      <p:sp>
        <p:nvSpPr>
          <p:cNvPr id="32" name="テキスト プレースホルダ 9"/>
          <p:cNvSpPr>
            <a:spLocks noGrp="1"/>
          </p:cNvSpPr>
          <p:nvPr>
            <p:custDataLst>
              <p:tags r:id="rId13"/>
            </p:custDataLst>
          </p:nvPr>
        </p:nvSpPr>
        <p:spPr bwMode="auto">
          <a:xfrm>
            <a:off x="6140450"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CD28B8-DD31-4F35-91CF-69F1EAF0B24F}" type="datetime'''''''''''''''''''''''''''''''''''''''''1''''''''6'''''''">
              <a:rPr lang="ja-JP" altLang="en-US" sz="1000"/>
              <a:pPr marL="0" indent="0" algn="ctr">
                <a:spcBef>
                  <a:spcPct val="0"/>
                </a:spcBef>
                <a:buNone/>
              </a:pPr>
              <a:t>16</a:t>
            </a:fld>
            <a:endParaRPr kumimoji="0" lang="ja-JP" altLang="en-US" sz="1000" dirty="0">
              <a:sym typeface="+mn-lt"/>
            </a:endParaRPr>
          </a:p>
        </p:txBody>
      </p:sp>
      <p:sp>
        <p:nvSpPr>
          <p:cNvPr id="5" name="タイトル 4"/>
          <p:cNvSpPr>
            <a:spLocks noGrp="1"/>
          </p:cNvSpPr>
          <p:nvPr>
            <p:ph type="title"/>
          </p:nvPr>
        </p:nvSpPr>
        <p:spPr/>
        <p:txBody>
          <a:bodyPr/>
          <a:lstStyle/>
          <a:p>
            <a:r>
              <a:rPr lang="ja-JP" altLang="en-US"/>
              <a:t>インドネシア／医療関連／医薬品</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輸出入額</a:t>
            </a:r>
            <a:endParaRPr lang="ja-JP" altLang="en-US" dirty="0"/>
          </a:p>
        </p:txBody>
      </p:sp>
      <p:sp>
        <p:nvSpPr>
          <p:cNvPr id="25" name="テキスト ボックス 2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年の医薬品の輸出額は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市場に占める輸入の割合は、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Worldwide Pharmaceutical Market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Factbook</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3" name="グループ化 7"/>
          <p:cNvGrpSpPr/>
          <p:nvPr/>
        </p:nvGrpSpPr>
        <p:grpSpPr>
          <a:xfrm>
            <a:off x="200472" y="1719858"/>
            <a:ext cx="9505056" cy="288032"/>
            <a:chOff x="4803500" y="2113806"/>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26" name="テキスト ボックス 7"/>
          <p:cNvSpPr txBox="1"/>
          <p:nvPr/>
        </p:nvSpPr>
        <p:spPr>
          <a:xfrm>
            <a:off x="437254" y="2092936"/>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2" name="Rectangle 41"/>
          <p:cNvSpPr/>
          <p:nvPr>
            <p:custDataLst>
              <p:tags r:id="rId14"/>
            </p:custDataLst>
          </p:nvPr>
        </p:nvSpPr>
        <p:spPr bwMode="gray">
          <a:xfrm>
            <a:off x="2555875" y="6065838"/>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 name="直線コネクタ 9"/>
          <p:cNvCxnSpPr/>
          <p:nvPr>
            <p:custDataLst>
              <p:tags r:id="rId15"/>
            </p:custDataLst>
          </p:nvPr>
        </p:nvCxnSpPr>
        <p:spPr bwMode="gray">
          <a:xfrm>
            <a:off x="3825876" y="6132513"/>
            <a:ext cx="238125" cy="0"/>
          </a:xfrm>
          <a:prstGeom prst="line">
            <a:avLst/>
          </a:prstGeom>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custDataLst>
              <p:tags r:id="rId16"/>
            </p:custDataLst>
          </p:nvPr>
        </p:nvSpPr>
        <p:spPr bwMode="gray">
          <a:xfrm>
            <a:off x="3227388" y="6065838"/>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円/楕円 10"/>
          <p:cNvSpPr/>
          <p:nvPr>
            <p:custDataLst>
              <p:tags r:id="rId17"/>
            </p:custDataLst>
          </p:nvPr>
        </p:nvSpPr>
        <p:spPr bwMode="auto">
          <a:xfrm>
            <a:off x="3906838" y="609441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テキスト プレースホルダ 9"/>
          <p:cNvSpPr>
            <a:spLocks noGrp="1"/>
          </p:cNvSpPr>
          <p:nvPr>
            <p:custDataLst>
              <p:tags r:id="rId18"/>
            </p:custDataLst>
          </p:nvPr>
        </p:nvSpPr>
        <p:spPr bwMode="auto">
          <a:xfrm>
            <a:off x="2786063" y="60610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06F7CE-6DA6-49CE-9629-BB639A1EEFBD}" type="datetime'輸''''''''''''''''''''''''出'''''''''''''''''''''''''''''''">
              <a:rPr lang="ja-JP" altLang="en-US" sz="1000"/>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19"/>
            </p:custDataLst>
          </p:nvPr>
        </p:nvSpPr>
        <p:spPr bwMode="auto">
          <a:xfrm>
            <a:off x="3457575" y="60610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699CD6-82C5-4CA7-B36D-140FED9EE383}" type="datetime'輸''''''''''''''''''''''''''''''''''''''''入'''''''">
              <a:rPr lang="ja-JP" altLang="en-US" sz="1000"/>
              <a:pPr marL="0" indent="0">
                <a:spcBef>
                  <a:spcPct val="0"/>
                </a:spcBef>
                <a:buNone/>
              </a:pPr>
              <a:t>輸入</a:t>
            </a:fld>
            <a:endParaRPr kumimoji="0" lang="ja-JP" altLang="en-US" sz="1000" dirty="0">
              <a:sym typeface="+mn-lt"/>
            </a:endParaRPr>
          </a:p>
        </p:txBody>
      </p:sp>
      <p:sp>
        <p:nvSpPr>
          <p:cNvPr id="77" name="テキスト プレースホルダ 9"/>
          <p:cNvSpPr>
            <a:spLocks noGrp="1"/>
          </p:cNvSpPr>
          <p:nvPr>
            <p:custDataLst>
              <p:tags r:id="rId20"/>
            </p:custDataLst>
          </p:nvPr>
        </p:nvSpPr>
        <p:spPr bwMode="auto">
          <a:xfrm>
            <a:off x="4129088" y="6061075"/>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9D44B0-7C1F-4BA9-A002-40986EBDF62F}" type="datetime'''市''''''''''場に''占''''め''''る''''''輸''入''の''''割''''合'''''">
              <a:rPr lang="ja-JP" altLang="en-US" sz="1000" smtClean="0"/>
              <a:pPr marL="0" indent="0">
                <a:spcBef>
                  <a:spcPct val="0"/>
                </a:spcBef>
                <a:buNone/>
              </a:pPr>
              <a:t>市場に占める輸入の割合</a:t>
            </a:fld>
            <a:endParaRPr kumimoji="0" lang="ja-JP" altLang="en-US" sz="1000" dirty="0">
              <a:sym typeface="+mn-lt"/>
            </a:endParaRPr>
          </a:p>
        </p:txBody>
      </p:sp>
    </p:spTree>
    <p:extLst>
      <p:ext uri="{BB962C8B-B14F-4D97-AF65-F5344CB8AC3E}">
        <p14:creationId xmlns:p14="http://schemas.microsoft.com/office/powerpoint/2010/main" val="3492172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6551734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150" name="think-cell Slide" r:id="rId27" imgW="360" imgH="360" progId="TCLayout.ActiveDocument.1">
                  <p:embed/>
                </p:oleObj>
              </mc:Choice>
              <mc:Fallback>
                <p:oleObj name="think-cell Slide" r:id="rId27" imgW="360" imgH="360" progId="TCLayout.ActiveDocument.1">
                  <p:embed/>
                  <p:pic>
                    <p:nvPicPr>
                      <p:cNvPr id="0" name="Picture 18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US" altLang="ja-JP"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インドネシア／医療関連／医薬品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今後、高い需要が見込まれる医薬品</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医薬品の市場規模</a:t>
              </a:r>
              <a:r>
                <a:rPr lang="en-US" altLang="ja-JP" sz="1400" baseline="30000" dirty="0">
                  <a:solidFill>
                    <a:srgbClr val="000000"/>
                  </a:solidFill>
                  <a:latin typeface="Arial Black" pitchFamily="34" charset="0"/>
                  <a:ea typeface="HGP創英角ｺﾞｼｯｸUB" pitchFamily="50" charset="-128"/>
                </a:rPr>
                <a:t>※</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 name="テキスト ボックス 7"/>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6" name="テキスト ボックス 15"/>
          <p:cNvSpPr txBox="1"/>
          <p:nvPr/>
        </p:nvSpPr>
        <p:spPr>
          <a:xfrm>
            <a:off x="1136576" y="6165304"/>
            <a:ext cx="2088232"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凡例の（）内は、年平均成長率を示した</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 name="Chart 3"/>
          <p:cNvGraphicFramePr/>
          <p:nvPr>
            <p:custDataLst>
              <p:tags r:id="rId4"/>
            </p:custDataLst>
            <p:extLst>
              <p:ext uri="{D42A27DB-BD31-4B8C-83A1-F6EECF244321}">
                <p14:modId xmlns:p14="http://schemas.microsoft.com/office/powerpoint/2010/main" val="219402938"/>
              </p:ext>
            </p:extLst>
          </p:nvPr>
        </p:nvGraphicFramePr>
        <p:xfrm>
          <a:off x="638175" y="2159000"/>
          <a:ext cx="8174038" cy="3616325"/>
        </p:xfrm>
        <a:graphic>
          <a:graphicData uri="http://schemas.openxmlformats.org/drawingml/2006/chart">
            <c:chart xmlns:c="http://schemas.openxmlformats.org/drawingml/2006/chart" xmlns:r="http://schemas.openxmlformats.org/officeDocument/2006/relationships" r:id="rId29"/>
          </a:graphicData>
        </a:graphic>
      </p:graphicFrame>
      <p:sp>
        <p:nvSpPr>
          <p:cNvPr id="45" name="テキスト プレースホルダ 9"/>
          <p:cNvSpPr>
            <a:spLocks noGrp="1"/>
          </p:cNvSpPr>
          <p:nvPr>
            <p:custDataLst>
              <p:tags r:id="rId5"/>
            </p:custDataLst>
          </p:nvPr>
        </p:nvSpPr>
        <p:spPr bwMode="auto">
          <a:xfrm>
            <a:off x="2322513"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541A34-939A-4904-A692-7A39687F014A}" type="datetime'''''''''''''''''''''''1''''''''''''''5'''''''''''''''''">
              <a:rPr lang="ja-JP" altLang="en-US" sz="1000"/>
              <a:pPr marL="0" indent="0" algn="ctr">
                <a:spcBef>
                  <a:spcPct val="0"/>
                </a:spcBef>
                <a:buNone/>
              </a:pPr>
              <a:t>15</a:t>
            </a:fld>
            <a:endParaRPr kumimoji="0" lang="ja-JP" altLang="en-US" sz="1000" dirty="0">
              <a:sym typeface="+mn-lt"/>
            </a:endParaRPr>
          </a:p>
        </p:txBody>
      </p:sp>
      <p:sp>
        <p:nvSpPr>
          <p:cNvPr id="36" name="テキスト プレースホルダ 9"/>
          <p:cNvSpPr>
            <a:spLocks noGrp="1"/>
          </p:cNvSpPr>
          <p:nvPr>
            <p:custDataLst>
              <p:tags r:id="rId6"/>
            </p:custDataLst>
          </p:nvPr>
        </p:nvSpPr>
        <p:spPr bwMode="auto">
          <a:xfrm>
            <a:off x="7219950"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036FF7-977A-4A7F-9D0D-B449FA44DBD9}" type="datetime'''''''''''''''''''''''2''''''''2'">
              <a:rPr lang="ja-JP" altLang="en-US" sz="1000" smtClean="0"/>
              <a:pPr marL="0" indent="0" algn="ctr">
                <a:spcBef>
                  <a:spcPct val="0"/>
                </a:spcBef>
                <a:buNone/>
              </a:pPr>
              <a:t>22</a:t>
            </a:fld>
            <a:endParaRPr kumimoji="0" lang="ja-JP" altLang="en-US" sz="1000" dirty="0">
              <a:sym typeface="+mn-lt"/>
            </a:endParaRPr>
          </a:p>
        </p:txBody>
      </p:sp>
      <p:sp>
        <p:nvSpPr>
          <p:cNvPr id="50" name="テキスト プレースホルダ 9"/>
          <p:cNvSpPr>
            <a:spLocks noGrp="1"/>
          </p:cNvSpPr>
          <p:nvPr>
            <p:custDataLst>
              <p:tags r:id="rId7"/>
            </p:custDataLst>
          </p:nvPr>
        </p:nvSpPr>
        <p:spPr bwMode="auto">
          <a:xfrm>
            <a:off x="5821363"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E7B98F-9550-4665-8076-4792DEFA9C3E}" type="datetime'2''0'''''''''''''''''''''''''''''''''''''''">
              <a:rPr lang="ja-JP" altLang="en-US" sz="1000"/>
              <a:pPr marL="0" indent="0" algn="ctr">
                <a:spcBef>
                  <a:spcPct val="0"/>
                </a:spcBef>
                <a:buNone/>
              </a:pPr>
              <a:t>20</a:t>
            </a:fld>
            <a:endParaRPr kumimoji="0" lang="ja-JP" altLang="en-US" sz="1000" dirty="0">
              <a:sym typeface="+mn-lt"/>
            </a:endParaRPr>
          </a:p>
        </p:txBody>
      </p:sp>
      <p:sp>
        <p:nvSpPr>
          <p:cNvPr id="40" name="テキスト プレースホルダ 9"/>
          <p:cNvSpPr>
            <a:spLocks noGrp="1"/>
          </p:cNvSpPr>
          <p:nvPr>
            <p:custDataLst>
              <p:tags r:id="rId8"/>
            </p:custDataLst>
          </p:nvPr>
        </p:nvSpPr>
        <p:spPr bwMode="auto">
          <a:xfrm>
            <a:off x="852488" y="5762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038A3A-44A1-44A4-B899-4B0CDC3D93EA}" type="datetime'2''''0''''''''''''''''''''''''1''''''''''''''''3'">
              <a:rPr lang="en-US" altLang="en-US" sz="1000" smtClean="0"/>
              <a:pPr marL="0" indent="0" algn="ctr">
                <a:spcBef>
                  <a:spcPct val="0"/>
                </a:spcBef>
                <a:buNone/>
              </a:pPr>
              <a:t>2013</a:t>
            </a:fld>
            <a:endParaRPr kumimoji="0" lang="ja-JP" altLang="en-US" sz="1000" dirty="0">
              <a:sym typeface="+mn-lt"/>
            </a:endParaRPr>
          </a:p>
        </p:txBody>
      </p:sp>
      <p:sp>
        <p:nvSpPr>
          <p:cNvPr id="44" name="テキスト プレースホルダ 9"/>
          <p:cNvSpPr>
            <a:spLocks noGrp="1"/>
          </p:cNvSpPr>
          <p:nvPr>
            <p:custDataLst>
              <p:tags r:id="rId9"/>
            </p:custDataLst>
          </p:nvPr>
        </p:nvSpPr>
        <p:spPr bwMode="auto">
          <a:xfrm>
            <a:off x="1622425"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E1BDA9-CDBA-427D-8BC9-36C68A94CA3F}" type="datetime'''''1''''''''''''''''''''''''''''''''''4'''''''''''''">
              <a:rPr lang="en-US" altLang="en-US" sz="1000" smtClean="0"/>
              <a:pPr marL="0" indent="0" algn="ctr">
                <a:spcBef>
                  <a:spcPct val="0"/>
                </a:spcBef>
                <a:buNone/>
              </a:pPr>
              <a:t>14</a:t>
            </a:fld>
            <a:endParaRPr kumimoji="0" lang="ja-JP" altLang="en-US" sz="1000" dirty="0">
              <a:sym typeface="+mn-lt"/>
            </a:endParaRPr>
          </a:p>
        </p:txBody>
      </p:sp>
      <p:sp>
        <p:nvSpPr>
          <p:cNvPr id="47" name="テキスト プレースホルダ 9"/>
          <p:cNvSpPr>
            <a:spLocks noGrp="1"/>
          </p:cNvSpPr>
          <p:nvPr>
            <p:custDataLst>
              <p:tags r:id="rId10"/>
            </p:custDataLst>
          </p:nvPr>
        </p:nvSpPr>
        <p:spPr bwMode="auto">
          <a:xfrm>
            <a:off x="3721100"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B10C2D-F07B-43E8-B821-B190E0FF30F5}" type="datetime'''''''''''''''''''''''''''''''''1''''''''''''''''''''''7'">
              <a:rPr lang="ja-JP" altLang="en-US" sz="1000"/>
              <a:pPr marL="0" indent="0" algn="ctr">
                <a:spcBef>
                  <a:spcPct val="0"/>
                </a:spcBef>
                <a:buNone/>
              </a:pPr>
              <a:t>17</a:t>
            </a:fld>
            <a:endParaRPr kumimoji="0" lang="ja-JP" altLang="en-US" sz="1000" dirty="0">
              <a:sym typeface="+mn-lt"/>
            </a:endParaRPr>
          </a:p>
        </p:txBody>
      </p:sp>
      <p:sp>
        <p:nvSpPr>
          <p:cNvPr id="48" name="テキスト プレースホルダ 9"/>
          <p:cNvSpPr>
            <a:spLocks noGrp="1"/>
          </p:cNvSpPr>
          <p:nvPr>
            <p:custDataLst>
              <p:tags r:id="rId11"/>
            </p:custDataLst>
          </p:nvPr>
        </p:nvSpPr>
        <p:spPr bwMode="auto">
          <a:xfrm>
            <a:off x="4421188"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EF9450-889C-4436-A30B-251D4F82CC05}" type="datetime'''''''''''''''''''''''''''''''''''''1''''8'">
              <a:rPr lang="ja-JP" altLang="en-US" sz="1000"/>
              <a:pPr marL="0" indent="0" algn="ctr">
                <a:spcBef>
                  <a:spcPct val="0"/>
                </a:spcBef>
                <a:buNone/>
              </a:pPr>
              <a:t>18</a:t>
            </a:fld>
            <a:endParaRPr kumimoji="0" lang="ja-JP" altLang="en-US" sz="1000" dirty="0">
              <a:sym typeface="+mn-lt"/>
            </a:endParaRPr>
          </a:p>
        </p:txBody>
      </p:sp>
      <p:sp>
        <p:nvSpPr>
          <p:cNvPr id="46" name="テキスト プレースホルダ 9"/>
          <p:cNvSpPr>
            <a:spLocks noGrp="1"/>
          </p:cNvSpPr>
          <p:nvPr>
            <p:custDataLst>
              <p:tags r:id="rId12"/>
            </p:custDataLst>
          </p:nvPr>
        </p:nvSpPr>
        <p:spPr bwMode="auto">
          <a:xfrm>
            <a:off x="3021013"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A55160-6E87-4E4A-A2ED-F8BCD7D91132}" type="datetime'''''''''''''''''''''''''1''''6'''''''''''''''''''''">
              <a:rPr lang="ja-JP" altLang="en-US" sz="1000"/>
              <a:pPr marL="0" indent="0" algn="ctr">
                <a:spcBef>
                  <a:spcPct val="0"/>
                </a:spcBef>
                <a:buNone/>
              </a:pPr>
              <a:t>16</a:t>
            </a:fld>
            <a:endParaRPr kumimoji="0" lang="ja-JP" altLang="en-US" sz="1000" dirty="0">
              <a:sym typeface="+mn-lt"/>
            </a:endParaRPr>
          </a:p>
        </p:txBody>
      </p:sp>
      <p:sp>
        <p:nvSpPr>
          <p:cNvPr id="49" name="テキスト プレースホルダ 9"/>
          <p:cNvSpPr>
            <a:spLocks noGrp="1"/>
          </p:cNvSpPr>
          <p:nvPr>
            <p:custDataLst>
              <p:tags r:id="rId13"/>
            </p:custDataLst>
          </p:nvPr>
        </p:nvSpPr>
        <p:spPr bwMode="auto">
          <a:xfrm>
            <a:off x="5121275"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70B4DE-BC4A-4819-BFCB-21D2278CC401}" type="datetime'''''''''''1''''''''''''''''''''''''''''''''''''''''''''9'">
              <a:rPr lang="ja-JP" altLang="en-US" sz="1000"/>
              <a:pPr marL="0" indent="0" algn="ctr">
                <a:spcBef>
                  <a:spcPct val="0"/>
                </a:spcBef>
                <a:buNone/>
              </a:pPr>
              <a:t>19</a:t>
            </a:fld>
            <a:endParaRPr kumimoji="0" lang="ja-JP" altLang="en-US" sz="1000" dirty="0">
              <a:sym typeface="+mn-lt"/>
            </a:endParaRPr>
          </a:p>
        </p:txBody>
      </p:sp>
      <p:sp>
        <p:nvSpPr>
          <p:cNvPr id="51" name="テキスト プレースホルダ 9"/>
          <p:cNvSpPr>
            <a:spLocks noGrp="1"/>
          </p:cNvSpPr>
          <p:nvPr>
            <p:custDataLst>
              <p:tags r:id="rId14"/>
            </p:custDataLst>
          </p:nvPr>
        </p:nvSpPr>
        <p:spPr bwMode="auto">
          <a:xfrm>
            <a:off x="6521450"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B9C5BC-1479-48D1-B3A7-471E9C74B532}" type="datetime'''''''''''''''2''''''''''''''''''''''''1'''''''''">
              <a:rPr lang="ja-JP" altLang="en-US" sz="1000"/>
              <a:pPr marL="0" indent="0" algn="ctr">
                <a:spcBef>
                  <a:spcPct val="0"/>
                </a:spcBef>
                <a:buNone/>
              </a:pPr>
              <a:t>21</a:t>
            </a:fld>
            <a:endParaRPr kumimoji="0" lang="ja-JP" altLang="en-US" sz="1000" dirty="0">
              <a:sym typeface="+mn-lt"/>
            </a:endParaRPr>
          </a:p>
        </p:txBody>
      </p:sp>
      <p:sp>
        <p:nvSpPr>
          <p:cNvPr id="37" name="テキスト プレースホルダ 9"/>
          <p:cNvSpPr>
            <a:spLocks noGrp="1"/>
          </p:cNvSpPr>
          <p:nvPr>
            <p:custDataLst>
              <p:tags r:id="rId15"/>
            </p:custDataLst>
          </p:nvPr>
        </p:nvSpPr>
        <p:spPr bwMode="auto">
          <a:xfrm>
            <a:off x="7920038"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9AB01A-79E0-441C-A8F6-4CACEB5DB88D}" type="datetime'''''''''''''''''''''''''''''''''''2''''''''''''''''3'''''''''">
              <a:rPr lang="ja-JP" altLang="en-US" sz="1000" smtClean="0"/>
              <a:pPr marL="0" indent="0" algn="ctr">
                <a:spcBef>
                  <a:spcPct val="0"/>
                </a:spcBef>
                <a:buNone/>
              </a:pPr>
              <a:t>23</a:t>
            </a:fld>
            <a:endParaRPr kumimoji="0" lang="ja-JP" altLang="en-US" sz="1000" dirty="0">
              <a:sym typeface="+mn-lt"/>
            </a:endParaRPr>
          </a:p>
        </p:txBody>
      </p:sp>
      <p:sp>
        <p:nvSpPr>
          <p:cNvPr id="38" name="テキスト プレースホルダ 9"/>
          <p:cNvSpPr>
            <a:spLocks noGrp="1"/>
          </p:cNvSpPr>
          <p:nvPr>
            <p:custDataLst>
              <p:tags r:id="rId16"/>
            </p:custDataLst>
          </p:nvPr>
        </p:nvSpPr>
        <p:spPr bwMode="auto">
          <a:xfrm>
            <a:off x="8620125" y="5762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B29338-723D-41B5-A9B8-683A75AF82E1}" type="datetime'''''''''''2''''4'''''''''''''''''''''''''''''''''''''''">
              <a:rPr lang="en-US" altLang="en-US" sz="1000" smtClean="0"/>
              <a:pPr marL="0" indent="0" algn="ctr">
                <a:spcBef>
                  <a:spcPct val="0"/>
                </a:spcBef>
                <a:buNone/>
              </a:pPr>
              <a:t>24</a:t>
            </a:fld>
            <a:endParaRPr kumimoji="0" lang="ja-JP" altLang="en-US" sz="1000" dirty="0">
              <a:sym typeface="+mn-lt"/>
            </a:endParaRPr>
          </a:p>
        </p:txBody>
      </p:sp>
      <p:cxnSp>
        <p:nvCxnSpPr>
          <p:cNvPr id="2052" name="Straight Connector 2051"/>
          <p:cNvCxnSpPr/>
          <p:nvPr>
            <p:custDataLst>
              <p:tags r:id="rId17"/>
            </p:custDataLst>
          </p:nvPr>
        </p:nvCxnSpPr>
        <p:spPr bwMode="gray">
          <a:xfrm>
            <a:off x="1466850" y="3092450"/>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8"/>
            </p:custDataLst>
          </p:nvPr>
        </p:nvCxnSpPr>
        <p:spPr bwMode="gray">
          <a:xfrm>
            <a:off x="1466850" y="2686050"/>
            <a:ext cx="238125" cy="0"/>
          </a:xfrm>
          <a:prstGeom prst="line">
            <a:avLst/>
          </a:prstGeom>
          <a:ln w="9525" algn="ctr">
            <a:solidFill>
              <a:srgbClr val="3399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49" name="Straight Connector 2048"/>
          <p:cNvCxnSpPr/>
          <p:nvPr>
            <p:custDataLst>
              <p:tags r:id="rId19"/>
            </p:custDataLst>
          </p:nvPr>
        </p:nvCxnSpPr>
        <p:spPr bwMode="gray">
          <a:xfrm>
            <a:off x="1466850" y="2889250"/>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48" name="Oval 2047"/>
          <p:cNvSpPr/>
          <p:nvPr>
            <p:custDataLst>
              <p:tags r:id="rId20"/>
            </p:custDataLst>
          </p:nvPr>
        </p:nvSpPr>
        <p:spPr bwMode="gray">
          <a:xfrm>
            <a:off x="1547813" y="2647949"/>
            <a:ext cx="76200" cy="76200"/>
          </a:xfrm>
          <a:prstGeom prst="ellipse">
            <a:avLst/>
          </a:prstGeom>
          <a:solidFill>
            <a:srgbClr val="3399CC"/>
          </a:solidFill>
          <a:ln w="9525">
            <a:solidFill>
              <a:srgbClr val="3399CC"/>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53" name="Isosceles Triangle 2052"/>
          <p:cNvSpPr/>
          <p:nvPr>
            <p:custDataLst>
              <p:tags r:id="rId21"/>
            </p:custDataLst>
          </p:nvPr>
        </p:nvSpPr>
        <p:spPr bwMode="gray">
          <a:xfrm>
            <a:off x="1547813" y="3054349"/>
            <a:ext cx="76200" cy="76200"/>
          </a:xfrm>
          <a:prstGeom prst="triangle">
            <a:avLst/>
          </a:prstGeom>
          <a:solidFill>
            <a:srgbClr val="655939"/>
          </a:solidFill>
          <a:ln w="9525">
            <a:solidFill>
              <a:srgbClr val="655939"/>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50" name="Rectangle 2049"/>
          <p:cNvSpPr/>
          <p:nvPr>
            <p:custDataLst>
              <p:tags r:id="rId22"/>
            </p:custDataLst>
          </p:nvPr>
        </p:nvSpPr>
        <p:spPr bwMode="gray">
          <a:xfrm>
            <a:off x="1547813" y="2851149"/>
            <a:ext cx="76200" cy="76200"/>
          </a:xfrm>
          <a:prstGeom prst="rect">
            <a:avLst/>
          </a:prstGeom>
          <a:solidFill>
            <a:srgbClr val="3D6E81"/>
          </a:solidFill>
          <a:ln w="9525">
            <a:solidFill>
              <a:srgbClr val="3D6E8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プレースホルダ 9"/>
          <p:cNvSpPr>
            <a:spLocks noGrp="1"/>
          </p:cNvSpPr>
          <p:nvPr>
            <p:custDataLst>
              <p:tags r:id="rId23"/>
            </p:custDataLst>
          </p:nvPr>
        </p:nvSpPr>
        <p:spPr bwMode="auto">
          <a:xfrm>
            <a:off x="1770063" y="2614613"/>
            <a:ext cx="14859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3D28519-EFA6-4964-943C-45BE02F3FBF5}" type="datetime'''''''''''ジェ''''ネ''リ''''''''''ック''''''''''''''''''医''薬品'''''''">
              <a:rPr lang="ja-JP" altLang="en-US" sz="1000" smtClean="0"/>
              <a:pPr marL="0" indent="0">
                <a:spcBef>
                  <a:spcPct val="0"/>
                </a:spcBef>
                <a:buNone/>
              </a:pPr>
              <a:t>ジェネリック医薬品</a:t>
            </a:fld>
            <a:r>
              <a:rPr lang="ja-JP" altLang="en-US" sz="1000"/>
              <a:t>（</a:t>
            </a:r>
            <a:fld id="{A045514E-DCF1-4BDA-BD8F-18291F7188FB}" type="datetime'''''''''''''''''''''''''''''+''''8.9''''''''''''''''''''%'''">
              <a:rPr lang="en-US" altLang="en-US" sz="1000" smtClean="0"/>
              <a:pPr marL="0" indent="0">
                <a:spcBef>
                  <a:spcPct val="0"/>
                </a:spcBef>
                <a:buNone/>
              </a:pPr>
              <a:t>+8.9%</a:t>
            </a:fld>
            <a:r>
              <a:rPr lang="ja-JP" altLang="en-US" sz="1000"/>
              <a:t>）</a:t>
            </a:r>
            <a:endParaRPr kumimoji="0" lang="ja-JP" altLang="en-US" sz="1000" dirty="0">
              <a:sym typeface="+mn-lt"/>
            </a:endParaRPr>
          </a:p>
        </p:txBody>
      </p:sp>
      <p:sp>
        <p:nvSpPr>
          <p:cNvPr id="35" name="テキスト プレースホルダ 9"/>
          <p:cNvSpPr>
            <a:spLocks noGrp="1"/>
          </p:cNvSpPr>
          <p:nvPr>
            <p:custDataLst>
              <p:tags r:id="rId24"/>
            </p:custDataLst>
          </p:nvPr>
        </p:nvSpPr>
        <p:spPr bwMode="auto">
          <a:xfrm>
            <a:off x="1770063" y="3021013"/>
            <a:ext cx="869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2FF86A1-91D4-4952-AB19-95367B9ECB46}" type="datetime'''''''''''''''''''''''''''特''''''許''''''薬'''''''''''''">
              <a:rPr lang="ja-JP" altLang="en-US" sz="1000" smtClean="0"/>
              <a:pPr marL="0" indent="0">
                <a:spcBef>
                  <a:spcPct val="0"/>
                </a:spcBef>
                <a:buNone/>
              </a:pPr>
              <a:t>特許薬</a:t>
            </a:fld>
            <a:r>
              <a:rPr lang="ja-JP" altLang="en-US" sz="1000"/>
              <a:t>（</a:t>
            </a:r>
            <a:fld id="{92F55A8A-EA63-49DC-88B9-A2B4235A5234}" type="datetime'+''''''8.''''''''''''8''''''''''''''''''''''%'''''''''''''''">
              <a:rPr lang="en-US" altLang="en-US" sz="1000" smtClean="0"/>
              <a:pPr marL="0" indent="0">
                <a:spcBef>
                  <a:spcPct val="0"/>
                </a:spcBef>
                <a:buNone/>
              </a:pPr>
              <a:t>+8.8%</a:t>
            </a:fld>
            <a:r>
              <a:rPr lang="ja-JP" altLang="en-US" sz="1000"/>
              <a:t>）</a:t>
            </a:r>
            <a:endParaRPr kumimoji="0" lang="ja-JP" altLang="en-US" sz="1000" dirty="0">
              <a:sym typeface="+mn-lt"/>
            </a:endParaRPr>
          </a:p>
        </p:txBody>
      </p:sp>
      <p:sp>
        <p:nvSpPr>
          <p:cNvPr id="34" name="テキスト プレースホルダ 9"/>
          <p:cNvSpPr>
            <a:spLocks noGrp="1"/>
          </p:cNvSpPr>
          <p:nvPr>
            <p:custDataLst>
              <p:tags r:id="rId25"/>
            </p:custDataLst>
          </p:nvPr>
        </p:nvSpPr>
        <p:spPr bwMode="auto">
          <a:xfrm>
            <a:off x="1770063" y="2817813"/>
            <a:ext cx="16049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8E824F-4B25-4926-837A-CA54BEA51C2C}" type="datetime'一''''''''''般''''''''用(''O''''''''''''''''''''''TC)''''医''薬''品'">
              <a:rPr lang="ja-JP" altLang="en-US" sz="1000" smtClean="0"/>
              <a:pPr marL="0" indent="0">
                <a:spcBef>
                  <a:spcPct val="0"/>
                </a:spcBef>
                <a:buNone/>
              </a:pPr>
              <a:t>一般用(OTC)医薬品</a:t>
            </a:fld>
            <a:r>
              <a:rPr lang="ja-JP" altLang="en-US" sz="1000"/>
              <a:t>（</a:t>
            </a:r>
            <a:fld id="{8C0F97E6-90C5-4A37-8E1B-017345E434C2}" type="datetime'+''''''''''''''''''4.''''''''9''''''''%'''''''">
              <a:rPr lang="en-US" altLang="en-US" sz="1000" smtClean="0"/>
              <a:pPr marL="0" indent="0">
                <a:spcBef>
                  <a:spcPct val="0"/>
                </a:spcBef>
                <a:buNone/>
              </a:pPr>
              <a:t>+4.9%</a:t>
            </a:fld>
            <a:r>
              <a:rPr lang="ja-JP" altLang="en-US" sz="1000"/>
              <a:t>）</a:t>
            </a:r>
            <a:endParaRPr kumimoji="0" lang="ja-JP" altLang="en-US" sz="1000" dirty="0">
              <a:sym typeface="+mn-lt"/>
            </a:endParaRPr>
          </a:p>
        </p:txBody>
      </p:sp>
      <p:sp>
        <p:nvSpPr>
          <p:cNvPr id="54"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Fitch Solutions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Pharmaceutical Market Forecasts 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57" name="テキスト ボックス 1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ジェネリック医薬品、一般用医薬品、特許約のいずれの医薬品も、市場の拡大が見込まれる。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市場規模はジェネリック医薬品が最も大きい。</a:t>
            </a:r>
          </a:p>
        </p:txBody>
      </p:sp>
      <p:grpSp>
        <p:nvGrpSpPr>
          <p:cNvPr id="10" name="グループ化 9"/>
          <p:cNvGrpSpPr/>
          <p:nvPr/>
        </p:nvGrpSpPr>
        <p:grpSpPr>
          <a:xfrm>
            <a:off x="4805679" y="2254250"/>
            <a:ext cx="4152584" cy="4056487"/>
            <a:chOff x="6504577" y="-18657"/>
            <a:chExt cx="3826714" cy="3978851"/>
          </a:xfrm>
        </p:grpSpPr>
        <p:sp>
          <p:nvSpPr>
            <p:cNvPr id="11" name="フリーフォーム 10"/>
            <p:cNvSpPr/>
            <p:nvPr/>
          </p:nvSpPr>
          <p:spPr>
            <a:xfrm>
              <a:off x="6504577" y="-18657"/>
              <a:ext cx="3826714" cy="3855422"/>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7484706" y="3727580"/>
              <a:ext cx="150472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214955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244872" y="4790008"/>
            <a:ext cx="2169765" cy="1036687"/>
          </a:xfrm>
          <a:custGeom>
            <a:avLst/>
            <a:gdLst>
              <a:gd name="connsiteX0" fmla="*/ 0 w 2160240"/>
              <a:gd name="connsiteY0" fmla="*/ 0 h 1008112"/>
              <a:gd name="connsiteX1" fmla="*/ 2160240 w 2160240"/>
              <a:gd name="connsiteY1" fmla="*/ 0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0 h 1008112"/>
              <a:gd name="connsiteX1" fmla="*/ 1417290 w 2160240"/>
              <a:gd name="connsiteY1" fmla="*/ 12700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0 h 1008112"/>
              <a:gd name="connsiteX1" fmla="*/ 1468090 w 2160240"/>
              <a:gd name="connsiteY1" fmla="*/ 6350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0 h 1008112"/>
              <a:gd name="connsiteX1" fmla="*/ 1391890 w 2160240"/>
              <a:gd name="connsiteY1" fmla="*/ 27782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3174 h 1011286"/>
              <a:gd name="connsiteX1" fmla="*/ 1489521 w 2160240"/>
              <a:gd name="connsiteY1" fmla="*/ 0 h 1011286"/>
              <a:gd name="connsiteX2" fmla="*/ 2160240 w 2160240"/>
              <a:gd name="connsiteY2" fmla="*/ 1011286 h 1011286"/>
              <a:gd name="connsiteX3" fmla="*/ 0 w 2160240"/>
              <a:gd name="connsiteY3" fmla="*/ 1011286 h 1011286"/>
              <a:gd name="connsiteX4" fmla="*/ 0 w 2160240"/>
              <a:gd name="connsiteY4" fmla="*/ 3174 h 1011286"/>
              <a:gd name="connsiteX0" fmla="*/ 0 w 2134046"/>
              <a:gd name="connsiteY0" fmla="*/ 3174 h 1027955"/>
              <a:gd name="connsiteX1" fmla="*/ 1489521 w 2134046"/>
              <a:gd name="connsiteY1" fmla="*/ 0 h 1027955"/>
              <a:gd name="connsiteX2" fmla="*/ 2134046 w 2134046"/>
              <a:gd name="connsiteY2" fmla="*/ 1027955 h 1027955"/>
              <a:gd name="connsiteX3" fmla="*/ 0 w 2134046"/>
              <a:gd name="connsiteY3" fmla="*/ 1011286 h 1027955"/>
              <a:gd name="connsiteX4" fmla="*/ 0 w 2134046"/>
              <a:gd name="connsiteY4" fmla="*/ 3174 h 1027955"/>
              <a:gd name="connsiteX0" fmla="*/ 0 w 2134046"/>
              <a:gd name="connsiteY0" fmla="*/ 3174 h 1032717"/>
              <a:gd name="connsiteX1" fmla="*/ 1489521 w 2134046"/>
              <a:gd name="connsiteY1" fmla="*/ 0 h 1032717"/>
              <a:gd name="connsiteX2" fmla="*/ 2134046 w 2134046"/>
              <a:gd name="connsiteY2" fmla="*/ 1027955 h 1032717"/>
              <a:gd name="connsiteX3" fmla="*/ 0 w 2134046"/>
              <a:gd name="connsiteY3" fmla="*/ 1032717 h 1032717"/>
              <a:gd name="connsiteX4" fmla="*/ 0 w 2134046"/>
              <a:gd name="connsiteY4" fmla="*/ 3174 h 1032717"/>
              <a:gd name="connsiteX0" fmla="*/ 0 w 2169765"/>
              <a:gd name="connsiteY0" fmla="*/ 0 h 1036687"/>
              <a:gd name="connsiteX1" fmla="*/ 1525240 w 2169765"/>
              <a:gd name="connsiteY1" fmla="*/ 3970 h 1036687"/>
              <a:gd name="connsiteX2" fmla="*/ 2169765 w 2169765"/>
              <a:gd name="connsiteY2" fmla="*/ 1031925 h 1036687"/>
              <a:gd name="connsiteX3" fmla="*/ 35719 w 2169765"/>
              <a:gd name="connsiteY3" fmla="*/ 1036687 h 1036687"/>
              <a:gd name="connsiteX4" fmla="*/ 0 w 2169765"/>
              <a:gd name="connsiteY4" fmla="*/ 0 h 1036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765" h="1036687">
                <a:moveTo>
                  <a:pt x="0" y="0"/>
                </a:moveTo>
                <a:lnTo>
                  <a:pt x="1525240" y="3970"/>
                </a:lnTo>
                <a:lnTo>
                  <a:pt x="2169765" y="1031925"/>
                </a:lnTo>
                <a:lnTo>
                  <a:pt x="35719" y="1036687"/>
                </a:lnTo>
                <a:lnTo>
                  <a:pt x="0" y="0"/>
                </a:lnTo>
                <a:close/>
              </a:path>
            </a:pathLst>
          </a:cu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インドネシア／医療関連／医薬品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国内製薬企業は、カルベ・ファルマ（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Kalbe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Farma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）、キミア・ファルマ（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Kimia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Farma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）、インド・ファルマ（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Indo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Farma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）、ビオ・ファルマ（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Bio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Farma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社を含む約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pSp>
        <p:nvGrpSpPr>
          <p:cNvPr id="5" name="グループ化 7"/>
          <p:cNvGrpSpPr/>
          <p:nvPr/>
        </p:nvGrpSpPr>
        <p:grpSpPr>
          <a:xfrm>
            <a:off x="200471" y="1759421"/>
            <a:ext cx="2088233"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医薬品市場の売上げ比率</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0" name="Rectangle 6"/>
          <p:cNvSpPr>
            <a:spLocks noChangeArrowheads="1"/>
          </p:cNvSpPr>
          <p:nvPr/>
        </p:nvSpPr>
        <p:spPr bwMode="auto">
          <a:xfrm>
            <a:off x="5241032" y="1759421"/>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主な現地製薬企業</a:t>
            </a:r>
            <a:endParaRPr lang="en-US" altLang="ko-KR" sz="1400" baseline="30000" dirty="0">
              <a:solidFill>
                <a:srgbClr val="000000"/>
              </a:solidFill>
              <a:latin typeface="Arial Black" pitchFamily="34" charset="0"/>
              <a:ea typeface="HGP創英角ｺﾞｼｯｸUB"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28907071"/>
              </p:ext>
            </p:extLst>
          </p:nvPr>
        </p:nvGraphicFramePr>
        <p:xfrm>
          <a:off x="5241032" y="2047454"/>
          <a:ext cx="4464496" cy="4333873"/>
        </p:xfrm>
        <a:graphic>
          <a:graphicData uri="http://schemas.openxmlformats.org/drawingml/2006/table">
            <a:tbl>
              <a:tblPr firstRow="1" bandRow="1">
                <a:tableStyleId>{2D5ABB26-0587-4C30-8999-92F81FD0307C}</a:tableStyleId>
              </a:tblPr>
              <a:tblGrid>
                <a:gridCol w="86409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14363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Kalbe </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Farma</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1966</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年創業。</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各国において上場している製薬企業の中で最大規模である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年の売上は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兆ルピア、営業利益は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兆ルピア、当期純利益は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兆ルピア。従業員は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万人</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年のシェアは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で、</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社中トップ</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売上構成比は、ジェネリック医薬品（ブランド）が</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ライセンス品が</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ジェネリック医薬品（非ブランド）が</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489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Kimia </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Farma</a:t>
                      </a: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Group</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1817</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年創業。インドネシア政府が</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の株式を保有している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年の売上は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兆ルピア、営業利益は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4,500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億ルピア、当期純利益は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2,700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億ルピア。従業員は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製品数は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あり、うちジェネリックが</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154</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となっている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424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Indo </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Farma</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1996</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年創業。インドネシア政府が</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の株式を保有している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年の売上は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兆ルピア、営業利益は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380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億ルピア、当期純利益は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億ルピア。従業員は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1,600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ジェネリック医薬品市場においては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社中第</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位のシェアとなっている（シェア</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0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062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Bio </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Farma</a:t>
                      </a: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Persero</a:t>
                      </a: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1890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年創業の非上場企業。インドネシア政府が</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の株式を保有している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年の売上は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兆ルピア。ワクチンや抗血清などを製造している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13" name="グループ化 7"/>
          <p:cNvGrpSpPr/>
          <p:nvPr/>
        </p:nvGrpSpPr>
        <p:grpSpPr>
          <a:xfrm>
            <a:off x="2720752" y="1759421"/>
            <a:ext cx="2088233"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医薬品の原材料比率</a:t>
              </a:r>
              <a:endParaRPr lang="en-US" altLang="ko-KR" sz="1400" baseline="30000" dirty="0">
                <a:solidFill>
                  <a:srgbClr val="000000"/>
                </a:solidFill>
                <a:latin typeface="Arial Black" pitchFamily="34" charset="0"/>
                <a:ea typeface="HGP創英角ｺﾞｼｯｸUB" pitchFamily="50" charset="-128"/>
              </a:endParaRPr>
            </a:p>
          </p:txBody>
        </p:sp>
      </p:grpSp>
      <p:graphicFrame>
        <p:nvGraphicFramePr>
          <p:cNvPr id="16" name="グラフ 15"/>
          <p:cNvGraphicFramePr/>
          <p:nvPr/>
        </p:nvGraphicFramePr>
        <p:xfrm>
          <a:off x="200472" y="2060848"/>
          <a:ext cx="2088232" cy="172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p:nvPr/>
        </p:nvGraphicFramePr>
        <p:xfrm>
          <a:off x="2720752" y="2060848"/>
          <a:ext cx="2088232"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p:cNvSpPr/>
          <p:nvPr/>
        </p:nvSpPr>
        <p:spPr>
          <a:xfrm>
            <a:off x="1136576" y="2891036"/>
            <a:ext cx="909223" cy="615553"/>
          </a:xfrm>
          <a:prstGeom prst="rect">
            <a:avLst/>
          </a:prstGeom>
        </p:spPr>
        <p:txBody>
          <a:bodyPr wrap="none">
            <a:spAutoFit/>
          </a:bodyPr>
          <a:lstStyle/>
          <a:p>
            <a:r>
              <a:rPr lang="ja-JP" altLang="en-US" sz="1000" dirty="0">
                <a:latin typeface="ＭＳ Ｐゴシック" panose="020B0600070205080204" pitchFamily="50" charset="-128"/>
                <a:ea typeface="ＭＳ Ｐゴシック" panose="020B0600070205080204" pitchFamily="50" charset="-128"/>
              </a:rPr>
              <a:t>ローカル企業</a:t>
            </a:r>
            <a:br>
              <a:rPr lang="en-US" altLang="ja-JP" sz="10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sp>
        <p:nvSpPr>
          <p:cNvPr id="19" name="正方形/長方形 18"/>
          <p:cNvSpPr/>
          <p:nvPr/>
        </p:nvSpPr>
        <p:spPr>
          <a:xfrm>
            <a:off x="2973612" y="2560142"/>
            <a:ext cx="774571" cy="615553"/>
          </a:xfrm>
          <a:prstGeom prst="rect">
            <a:avLst/>
          </a:prstGeom>
        </p:spPr>
        <p:txBody>
          <a:bodyPr wrap="none">
            <a:spAutoFit/>
          </a:bodyPr>
          <a:lstStyle/>
          <a:p>
            <a:pPr algn="r"/>
            <a:r>
              <a:rPr lang="ja-JP" altLang="en-US" sz="1000" dirty="0">
                <a:latin typeface="ＭＳ Ｐゴシック" panose="020B0600070205080204" pitchFamily="50" charset="-128"/>
                <a:ea typeface="ＭＳ Ｐゴシック" panose="020B0600070205080204" pitchFamily="50" charset="-128"/>
              </a:rPr>
              <a:t>輸入</a:t>
            </a:r>
            <a:br>
              <a:rPr lang="en-US" altLang="ja-JP" sz="1000" dirty="0">
                <a:latin typeface="ＭＳ Ｐゴシック" panose="020B0600070205080204" pitchFamily="50" charset="-128"/>
                <a:ea typeface="ＭＳ Ｐゴシック" panose="020B0600070205080204" pitchFamily="50" charset="-128"/>
              </a:rPr>
            </a:br>
            <a:r>
              <a:rPr lang="en-US" altLang="ja-JP" sz="2400" spc="-50" dirty="0">
                <a:latin typeface="Arial Black" panose="020B0A04020102020204" pitchFamily="34" charset="0"/>
                <a:ea typeface="ＭＳ Ｐゴシック" panose="020B0600070205080204" pitchFamily="50" charset="-128"/>
              </a:rPr>
              <a:t>9</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sp>
        <p:nvSpPr>
          <p:cNvPr id="20" name="正方形/長方形 19"/>
          <p:cNvSpPr/>
          <p:nvPr/>
        </p:nvSpPr>
        <p:spPr>
          <a:xfrm>
            <a:off x="3665821" y="2857700"/>
            <a:ext cx="813043" cy="707886"/>
          </a:xfrm>
          <a:prstGeom prst="rect">
            <a:avLst/>
          </a:prstGeom>
        </p:spPr>
        <p:txBody>
          <a:bodyPr wrap="none">
            <a:spAutoFit/>
          </a:bodyPr>
          <a:lstStyle/>
          <a:p>
            <a:r>
              <a:rPr lang="ja-JP" altLang="en-US" sz="1000" b="1" dirty="0">
                <a:latin typeface="ＭＳ Ｐゴシック" panose="020B0600070205080204" pitchFamily="50" charset="-128"/>
                <a:ea typeface="ＭＳ Ｐゴシック" panose="020B0600070205080204" pitchFamily="50" charset="-128"/>
              </a:rPr>
              <a:t>主な輸入元</a:t>
            </a:r>
            <a:endParaRPr lang="en-US" altLang="ja-JP" sz="1000" b="1" dirty="0">
              <a:latin typeface="ＭＳ Ｐゴシック" panose="020B0600070205080204" pitchFamily="50" charset="-128"/>
              <a:ea typeface="ＭＳ Ｐゴシック" panose="020B0600070205080204" pitchFamily="50" charset="-128"/>
            </a:endParaRPr>
          </a:p>
          <a:p>
            <a:pPr marL="161925" indent="-119063">
              <a:buClr>
                <a:srgbClr val="868686"/>
              </a:buClr>
              <a:buSzPct val="80000"/>
              <a:buFont typeface="Wingdings" panose="05000000000000000000" pitchFamily="2" charset="2"/>
              <a:buChar char="l"/>
            </a:pPr>
            <a:r>
              <a:rPr lang="ja-JP" altLang="en-US" sz="1000" dirty="0">
                <a:latin typeface="ＭＳ Ｐゴシック" panose="020B0600070205080204" pitchFamily="50" charset="-128"/>
                <a:ea typeface="ＭＳ Ｐゴシック" panose="020B0600070205080204" pitchFamily="50" charset="-128"/>
              </a:rPr>
              <a:t>中国</a:t>
            </a:r>
            <a:endParaRPr lang="en-US" altLang="ja-JP" sz="1000" dirty="0">
              <a:latin typeface="ＭＳ Ｐゴシック" panose="020B0600070205080204" pitchFamily="50" charset="-128"/>
              <a:ea typeface="ＭＳ Ｐゴシック" panose="020B0600070205080204" pitchFamily="50" charset="-128"/>
            </a:endParaRPr>
          </a:p>
          <a:p>
            <a:pPr marL="161925" indent="-119063">
              <a:buClr>
                <a:srgbClr val="868686"/>
              </a:buClr>
              <a:buSzPct val="80000"/>
              <a:buFont typeface="Wingdings" panose="05000000000000000000" pitchFamily="2" charset="2"/>
              <a:buChar char="l"/>
            </a:pPr>
            <a:r>
              <a:rPr lang="ja-JP" altLang="en-US" sz="1000" dirty="0">
                <a:latin typeface="ＭＳ Ｐゴシック" panose="020B0600070205080204" pitchFamily="50" charset="-128"/>
                <a:ea typeface="ＭＳ Ｐゴシック" panose="020B0600070205080204" pitchFamily="50" charset="-128"/>
              </a:rPr>
              <a:t>インド</a:t>
            </a:r>
            <a:endParaRPr lang="en-US" altLang="ja-JP" sz="1000" dirty="0">
              <a:latin typeface="ＭＳ Ｐゴシック" panose="020B0600070205080204" pitchFamily="50" charset="-128"/>
              <a:ea typeface="ＭＳ Ｐゴシック" panose="020B0600070205080204" pitchFamily="50" charset="-128"/>
            </a:endParaRPr>
          </a:p>
          <a:p>
            <a:pPr marL="161925" indent="-119063">
              <a:buClr>
                <a:srgbClr val="868686"/>
              </a:buClr>
              <a:buSzPct val="80000"/>
              <a:buFont typeface="Wingdings" panose="05000000000000000000" pitchFamily="2" charset="2"/>
              <a:buChar char="l"/>
            </a:pPr>
            <a:r>
              <a:rPr lang="ja-JP" altLang="en-US" sz="1000" dirty="0">
                <a:latin typeface="ＭＳ Ｐゴシック" panose="020B0600070205080204" pitchFamily="50" charset="-128"/>
                <a:ea typeface="ＭＳ Ｐゴシック" panose="020B0600070205080204" pitchFamily="50" charset="-128"/>
              </a:rPr>
              <a:t>日本</a:t>
            </a:r>
          </a:p>
        </p:txBody>
      </p:sp>
      <p:grpSp>
        <p:nvGrpSpPr>
          <p:cNvPr id="21" name="グループ化 7"/>
          <p:cNvGrpSpPr/>
          <p:nvPr/>
        </p:nvGrpSpPr>
        <p:grpSpPr>
          <a:xfrm>
            <a:off x="200471" y="4077072"/>
            <a:ext cx="4608513"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医薬品製造上位</a:t>
              </a:r>
              <a:r>
                <a:rPr lang="en-US" altLang="ja-JP" sz="1400" dirty="0">
                  <a:solidFill>
                    <a:srgbClr val="000000"/>
                  </a:solidFill>
                  <a:latin typeface="Arial Black" pitchFamily="34" charset="0"/>
                  <a:ea typeface="HGP創英角ｺﾞｼｯｸUB" pitchFamily="50" charset="-128"/>
                </a:rPr>
                <a:t>17</a:t>
              </a:r>
              <a:r>
                <a:rPr lang="ja-JP" altLang="en-US" sz="1400" dirty="0">
                  <a:solidFill>
                    <a:srgbClr val="000000"/>
                  </a:solidFill>
                  <a:latin typeface="Arial Black" pitchFamily="34" charset="0"/>
                  <a:ea typeface="HGP創英角ｺﾞｼｯｸUB" pitchFamily="50" charset="-128"/>
                </a:rPr>
                <a:t>社の市場の占有率</a:t>
              </a:r>
              <a:endParaRPr lang="en-US" altLang="ko-KR" sz="1400" baseline="30000" dirty="0">
                <a:solidFill>
                  <a:srgbClr val="000000"/>
                </a:solidFill>
                <a:latin typeface="Arial Black" pitchFamily="34" charset="0"/>
                <a:ea typeface="HGP創英角ｺﾞｼｯｸUB" pitchFamily="50" charset="-128"/>
              </a:endParaRPr>
            </a:p>
          </p:txBody>
        </p:sp>
      </p:grpSp>
      <p:graphicFrame>
        <p:nvGraphicFramePr>
          <p:cNvPr id="24" name="グラフ 23"/>
          <p:cNvGraphicFramePr/>
          <p:nvPr/>
        </p:nvGraphicFramePr>
        <p:xfrm>
          <a:off x="200472" y="4653136"/>
          <a:ext cx="2088232" cy="1728192"/>
        </p:xfrm>
        <a:graphic>
          <a:graphicData uri="http://schemas.openxmlformats.org/drawingml/2006/chart">
            <c:chart xmlns:c="http://schemas.openxmlformats.org/drawingml/2006/chart" xmlns:r="http://schemas.openxmlformats.org/officeDocument/2006/relationships" r:id="rId5"/>
          </a:graphicData>
        </a:graphic>
      </p:graphicFrame>
      <p:sp>
        <p:nvSpPr>
          <p:cNvPr id="25" name="正方形/長方形 24"/>
          <p:cNvSpPr/>
          <p:nvPr/>
        </p:nvSpPr>
        <p:spPr>
          <a:xfrm>
            <a:off x="1235465" y="5013176"/>
            <a:ext cx="723275" cy="615553"/>
          </a:xfrm>
          <a:prstGeom prst="rect">
            <a:avLst/>
          </a:prstGeom>
        </p:spPr>
        <p:txBody>
          <a:bodyPr wrap="none">
            <a:spAutoFit/>
          </a:bodyPr>
          <a:lstStyle/>
          <a:p>
            <a:r>
              <a:rPr lang="ja-JP" altLang="en-US" sz="1000" dirty="0">
                <a:latin typeface="ＭＳ Ｐゴシック" panose="020B0600070205080204" pitchFamily="50" charset="-128"/>
                <a:ea typeface="ＭＳ Ｐゴシック" panose="020B0600070205080204" pitchFamily="50" charset="-128"/>
              </a:rPr>
              <a:t>上位</a:t>
            </a:r>
            <a:r>
              <a:rPr lang="en-US" altLang="ja-JP" sz="1000" dirty="0">
                <a:latin typeface="ＭＳ Ｐゴシック" panose="020B0600070205080204" pitchFamily="50" charset="-128"/>
                <a:ea typeface="ＭＳ Ｐゴシック" panose="020B0600070205080204" pitchFamily="50" charset="-128"/>
              </a:rPr>
              <a:t>17</a:t>
            </a:r>
            <a:r>
              <a:rPr lang="ja-JP" altLang="en-US" sz="1000" dirty="0">
                <a:latin typeface="ＭＳ Ｐゴシック" panose="020B0600070205080204" pitchFamily="50" charset="-128"/>
                <a:ea typeface="ＭＳ Ｐゴシック" panose="020B0600070205080204" pitchFamily="50" charset="-128"/>
              </a:rPr>
              <a:t>社</a:t>
            </a:r>
            <a:br>
              <a:rPr lang="en-US" altLang="ja-JP" sz="10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32</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graphicFrame>
        <p:nvGraphicFramePr>
          <p:cNvPr id="26" name="グラフ 25"/>
          <p:cNvGraphicFramePr/>
          <p:nvPr/>
        </p:nvGraphicFramePr>
        <p:xfrm>
          <a:off x="1712640" y="4653136"/>
          <a:ext cx="2088232" cy="1728192"/>
        </p:xfrm>
        <a:graphic>
          <a:graphicData uri="http://schemas.openxmlformats.org/drawingml/2006/chart">
            <c:chart xmlns:c="http://schemas.openxmlformats.org/drawingml/2006/chart" xmlns:r="http://schemas.openxmlformats.org/officeDocument/2006/relationships" r:id="rId6"/>
          </a:graphicData>
        </a:graphic>
      </p:graphicFrame>
      <p:sp>
        <p:nvSpPr>
          <p:cNvPr id="27" name="正方形/長方形 26"/>
          <p:cNvSpPr/>
          <p:nvPr/>
        </p:nvSpPr>
        <p:spPr>
          <a:xfrm>
            <a:off x="3296816" y="4437112"/>
            <a:ext cx="780983" cy="246221"/>
          </a:xfrm>
          <a:prstGeom prst="rect">
            <a:avLst/>
          </a:prstGeom>
        </p:spPr>
        <p:txBody>
          <a:bodyPr wrap="none">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3584848" y="4725144"/>
            <a:ext cx="1095172" cy="246221"/>
          </a:xfrm>
          <a:prstGeom prst="rect">
            <a:avLst/>
          </a:prstGeom>
        </p:spPr>
        <p:txBody>
          <a:bodyPr wrap="none">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処方箋薬局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3728864" y="5085184"/>
            <a:ext cx="1180131" cy="246221"/>
          </a:xfrm>
          <a:prstGeom prst="rect">
            <a:avLst/>
          </a:prstGeom>
        </p:spPr>
        <p:txBody>
          <a:bodyPr wrap="none">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薬局（</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1" name="直線コネクタ 30"/>
          <p:cNvCxnSpPr/>
          <p:nvPr/>
        </p:nvCxnSpPr>
        <p:spPr>
          <a:xfrm flipV="1">
            <a:off x="2981226" y="4591973"/>
            <a:ext cx="360040" cy="3809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3224808" y="4869160"/>
            <a:ext cx="360040" cy="3809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3368824" y="5229200"/>
            <a:ext cx="360040" cy="3809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784648" y="4437112"/>
            <a:ext cx="1368152" cy="288032"/>
          </a:xfrm>
          <a:prstGeom prst="rect">
            <a:avLst/>
          </a:prstGeom>
        </p:spPr>
        <p:txBody>
          <a:bodyPr wrap="none">
            <a:noAutofit/>
          </a:bodyPr>
          <a:lstStyle/>
          <a:p>
            <a:pPr algn="ct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販売チャネル別内訳</a:t>
            </a:r>
          </a:p>
        </p:txBody>
      </p:sp>
      <p:sp>
        <p:nvSpPr>
          <p:cNvPr id="36" name="テキスト ボックス 3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各社ホームページ、厚生労働省「海外における医療ニーズ等及び国内企業の海外進出状況等調査及び分析業務」報告書（</a:t>
            </a:r>
            <a:r>
              <a:rPr kumimoji="0" lang="en-US" altLang="ja-JP" sz="800" dirty="0" bmk=""/>
              <a:t>2015</a:t>
            </a:r>
            <a:r>
              <a:rPr kumimoji="0" lang="ja-JP" altLang="en-US" sz="800" dirty="0" bmk=""/>
              <a:t>）、</a:t>
            </a:r>
            <a:r>
              <a:rPr kumimoji="0" lang="en-US" altLang="ja-JP" sz="800" dirty="0" bmk=""/>
              <a:t>SPEEDA</a:t>
            </a:r>
          </a:p>
        </p:txBody>
      </p:sp>
    </p:spTree>
    <p:extLst>
      <p:ext uri="{BB962C8B-B14F-4D97-AF65-F5344CB8AC3E}">
        <p14:creationId xmlns:p14="http://schemas.microsoft.com/office/powerpoint/2010/main" val="2445487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前述のとおり、インドネシアでは、現地企業のシェアが医薬品市場全体の約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その中で、外資系メーカーとしては、売上第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位にファイザー、第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位にサノフィ、第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位にノバルティスが入っている。</a:t>
            </a:r>
          </a:p>
        </p:txBody>
      </p:sp>
      <p:sp>
        <p:nvSpPr>
          <p:cNvPr id="10" name="Rectangle 6"/>
          <p:cNvSpPr>
            <a:spLocks noChangeArrowheads="1"/>
          </p:cNvSpPr>
          <p:nvPr/>
        </p:nvSpPr>
        <p:spPr bwMode="auto">
          <a:xfrm>
            <a:off x="5241032" y="1903438"/>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主な海外製薬企業</a:t>
            </a:r>
            <a:endParaRPr lang="en-US" altLang="ko-KR" sz="1400" baseline="30000" dirty="0">
              <a:solidFill>
                <a:srgbClr val="000000"/>
              </a:solidFill>
              <a:latin typeface="Arial Black" pitchFamily="34" charset="0"/>
              <a:ea typeface="HGP創英角ｺﾞｼｯｸUB" pitchFamily="50" charset="-128"/>
            </a:endParaRPr>
          </a:p>
        </p:txBody>
      </p:sp>
      <p:sp>
        <p:nvSpPr>
          <p:cNvPr id="36" name="テキスト ボックス 3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各社ホームページ、厚生労働省「各国の医療の国際展開戦略、海外の医薬品・医療機器企業による国外市場進出状況等調査」（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ja-JP" altLang="en-US"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諏訪雄栄「国民皆保険へと動き出したインドネシアヘルスケア産業の魅力と落とし穴」（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IT media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エグゼクティブ記事、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pharmatechnologist.com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37" name="表 36"/>
          <p:cNvGraphicFramePr>
            <a:graphicFrameLocks noGrp="1"/>
          </p:cNvGraphicFramePr>
          <p:nvPr>
            <p:extLst>
              <p:ext uri="{D42A27DB-BD31-4B8C-83A1-F6EECF244321}">
                <p14:modId xmlns:p14="http://schemas.microsoft.com/office/powerpoint/2010/main" val="2951349947"/>
              </p:ext>
            </p:extLst>
          </p:nvPr>
        </p:nvGraphicFramePr>
        <p:xfrm>
          <a:off x="5241032" y="2191470"/>
          <a:ext cx="4464496" cy="3757810"/>
        </p:xfrm>
        <a:graphic>
          <a:graphicData uri="http://schemas.openxmlformats.org/drawingml/2006/table">
            <a:tbl>
              <a:tblPr firstRow="1" bandRow="1">
                <a:tableStyleId>{2D5ABB26-0587-4C30-8999-92F81FD0307C}</a:tableStyleId>
              </a:tblPr>
              <a:tblGrid>
                <a:gridCol w="941520">
                  <a:extLst>
                    <a:ext uri="{9D8B030D-6E8A-4147-A177-3AD203B41FA5}">
                      <a16:colId xmlns:a16="http://schemas.microsoft.com/office/drawing/2014/main" val="20000"/>
                    </a:ext>
                  </a:extLst>
                </a:gridCol>
                <a:gridCol w="3522976">
                  <a:extLst>
                    <a:ext uri="{9D8B030D-6E8A-4147-A177-3AD203B41FA5}">
                      <a16:colId xmlns:a16="http://schemas.microsoft.com/office/drawing/2014/main" val="20001"/>
                    </a:ext>
                  </a:extLst>
                </a:gridCol>
              </a:tblGrid>
              <a:tr h="18195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lt"/>
                          <a:ea typeface="Arial Unicode MS" panose="020B0604020202020204" pitchFamily="50" charset="-128"/>
                          <a:cs typeface="Arial Unicode MS" panose="020B0604020202020204" pitchFamily="50" charset="-128"/>
                        </a:rPr>
                        <a:t>Pfizer</a:t>
                      </a:r>
                      <a:endParaRPr kumimoji="1" lang="ja-JP" altLang="en-US" sz="1100" b="0" kern="1200" dirty="0">
                        <a:solidFill>
                          <a:schemeClr val="bg1"/>
                        </a:solidFill>
                        <a:latin typeface="+mj-lt"/>
                        <a:ea typeface="Arial Unicode MS" panose="020B0604020202020204" pitchFamily="50" charset="-128"/>
                        <a:cs typeface="Arial Unicode MS" panose="020B0604020202020204" pitchFamily="50" charset="-128"/>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dirty="0"/>
                        <a:t>インドネシアに製造拠点を持つ。従業員数は</a:t>
                      </a:r>
                      <a:r>
                        <a:rPr kumimoji="1" lang="en-US" altLang="ja-JP" sz="1100" dirty="0"/>
                        <a:t>1,000</a:t>
                      </a:r>
                      <a:r>
                        <a:rPr kumimoji="1" lang="ja-JP" altLang="en-US" sz="1100" dirty="0"/>
                        <a:t>人以上</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dirty="0"/>
                        <a:t>2011</a:t>
                      </a:r>
                      <a:r>
                        <a:rPr kumimoji="1" lang="ja-JP" altLang="en-US" sz="1100" dirty="0"/>
                        <a:t>年のインドネシアにおける売上は</a:t>
                      </a:r>
                      <a:r>
                        <a:rPr kumimoji="1" lang="en-US" altLang="ja-JP" sz="1100" dirty="0"/>
                        <a:t>8,610</a:t>
                      </a:r>
                      <a:r>
                        <a:rPr kumimoji="1" lang="ja-JP" altLang="en-US" sz="1100" dirty="0"/>
                        <a:t>億ルピア</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dirty="0"/>
                        <a:t>2014</a:t>
                      </a:r>
                      <a:r>
                        <a:rPr kumimoji="1" lang="ja-JP" altLang="en-US" sz="1100" dirty="0"/>
                        <a:t>年に、</a:t>
                      </a:r>
                      <a:r>
                        <a:rPr kumimoji="1" lang="en-US" altLang="ja-JP" sz="1100" dirty="0"/>
                        <a:t>352</a:t>
                      </a:r>
                      <a:r>
                        <a:rPr kumimoji="1" lang="ja-JP" altLang="en-US" sz="1100" dirty="0"/>
                        <a:t>万ドルを投資して、製造工場の生産能力を</a:t>
                      </a:r>
                      <a:r>
                        <a:rPr kumimoji="1" lang="en-US" altLang="ja-JP" sz="1100" dirty="0"/>
                        <a:t>76%</a:t>
                      </a:r>
                      <a:r>
                        <a:rPr kumimoji="1" lang="ja-JP" altLang="en-US" sz="1100" dirty="0"/>
                        <a:t>拡張させると発表した</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dirty="0"/>
                        <a:t>80%</a:t>
                      </a:r>
                      <a:r>
                        <a:rPr kumimoji="1" lang="ja-JP" altLang="en-US" sz="1100" dirty="0"/>
                        <a:t>の製品をインドネシア国内に提供し、</a:t>
                      </a:r>
                      <a:r>
                        <a:rPr kumimoji="1" lang="en-US" altLang="ja-JP" sz="1100" dirty="0"/>
                        <a:t>20%</a:t>
                      </a:r>
                      <a:r>
                        <a:rPr kumimoji="1" lang="ja-JP" altLang="en-US" sz="1100" dirty="0" err="1"/>
                        <a:t>を韓</a:t>
                      </a:r>
                      <a:r>
                        <a:rPr kumimoji="1" lang="ja-JP" altLang="en-US" sz="1100" dirty="0"/>
                        <a:t>国、香港、タイ、ベトナム、フィリピン、シンガポールなどに輸出している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691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lt"/>
                          <a:ea typeface="Arial Unicode MS" panose="020B0604020202020204" pitchFamily="50" charset="-128"/>
                          <a:cs typeface="Arial Unicode MS" panose="020B0604020202020204" pitchFamily="50" charset="-128"/>
                        </a:rPr>
                        <a:t>Sanofi</a:t>
                      </a: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1969</a:t>
                      </a:r>
                      <a:r>
                        <a:rPr kumimoji="1" lang="ja-JP" altLang="en-US" sz="1100" kern="1200" dirty="0">
                          <a:solidFill>
                            <a:schemeClr val="tx1"/>
                          </a:solidFill>
                          <a:latin typeface="+mn-lt"/>
                          <a:ea typeface="+mn-ea"/>
                          <a:cs typeface="+mn-cs"/>
                        </a:rPr>
                        <a:t>年にインドネシア進出。現地に製造拠点を持つ（現地子会社は</a:t>
                      </a:r>
                      <a:r>
                        <a:rPr kumimoji="1" lang="en-US" altLang="ja-JP" sz="1100" kern="1200" dirty="0">
                          <a:solidFill>
                            <a:schemeClr val="tx1"/>
                          </a:solidFill>
                          <a:latin typeface="+mn-lt"/>
                          <a:ea typeface="+mn-ea"/>
                          <a:cs typeface="+mn-cs"/>
                        </a:rPr>
                        <a:t>PT </a:t>
                      </a:r>
                      <a:r>
                        <a:rPr kumimoji="1" lang="en-US" altLang="ja-JP" sz="1100" kern="1200" dirty="0" err="1">
                          <a:solidFill>
                            <a:schemeClr val="tx1"/>
                          </a:solidFill>
                          <a:latin typeface="+mn-lt"/>
                          <a:ea typeface="+mn-ea"/>
                          <a:cs typeface="+mn-cs"/>
                        </a:rPr>
                        <a:t>sanofi-aventis</a:t>
                      </a:r>
                      <a:r>
                        <a:rPr kumimoji="1" lang="en-US" altLang="ja-JP" sz="1100" kern="1200" dirty="0">
                          <a:solidFill>
                            <a:schemeClr val="tx1"/>
                          </a:solidFill>
                          <a:latin typeface="+mn-lt"/>
                          <a:ea typeface="+mn-ea"/>
                          <a:cs typeface="+mn-cs"/>
                        </a:rPr>
                        <a:t> Indonesia</a:t>
                      </a:r>
                      <a:r>
                        <a:rPr kumimoji="1" lang="ja-JP" altLang="en-US" sz="1100" kern="1200" dirty="0">
                          <a:solidFill>
                            <a:schemeClr val="tx1"/>
                          </a:solidFill>
                          <a:latin typeface="+mn-lt"/>
                          <a:ea typeface="+mn-ea"/>
                          <a:cs typeface="+mn-cs"/>
                        </a:rPr>
                        <a:t>）</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2011</a:t>
                      </a:r>
                      <a:r>
                        <a:rPr kumimoji="1" lang="ja-JP" altLang="en-US" sz="1100" kern="1200" dirty="0">
                          <a:solidFill>
                            <a:schemeClr val="tx1"/>
                          </a:solidFill>
                          <a:latin typeface="+mn-lt"/>
                          <a:ea typeface="+mn-ea"/>
                          <a:cs typeface="+mn-cs"/>
                        </a:rPr>
                        <a:t>年のインドネシアにおける売上は</a:t>
                      </a:r>
                      <a:r>
                        <a:rPr kumimoji="1" lang="en-US" altLang="ja-JP" sz="1100" kern="1200" dirty="0">
                          <a:solidFill>
                            <a:schemeClr val="tx1"/>
                          </a:solidFill>
                          <a:latin typeface="+mn-lt"/>
                          <a:ea typeface="+mn-ea"/>
                          <a:cs typeface="+mn-cs"/>
                        </a:rPr>
                        <a:t>8,330</a:t>
                      </a:r>
                      <a:r>
                        <a:rPr kumimoji="1" lang="ja-JP" altLang="en-US" sz="1100" kern="1200" dirty="0">
                          <a:solidFill>
                            <a:schemeClr val="tx1"/>
                          </a:solidFill>
                          <a:latin typeface="+mn-lt"/>
                          <a:ea typeface="+mn-ea"/>
                          <a:cs typeface="+mn-cs"/>
                        </a:rPr>
                        <a:t>億ルピア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691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lt"/>
                          <a:ea typeface="Arial Unicode MS" panose="020B0604020202020204" pitchFamily="50" charset="-128"/>
                          <a:cs typeface="Arial Unicode MS" panose="020B0604020202020204" pitchFamily="50" charset="-128"/>
                        </a:rPr>
                        <a:t>Novartis</a:t>
                      </a:r>
                      <a:endParaRPr kumimoji="1" lang="ja-JP" altLang="en-US" sz="1100" b="0" kern="1200" dirty="0">
                        <a:solidFill>
                          <a:schemeClr val="bg1"/>
                        </a:solidFill>
                        <a:latin typeface="+mj-lt"/>
                        <a:ea typeface="Arial Unicode MS" panose="020B0604020202020204" pitchFamily="50" charset="-128"/>
                        <a:cs typeface="Arial Unicode MS" panose="020B0604020202020204" pitchFamily="50" charset="-128"/>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1968</a:t>
                      </a:r>
                      <a:r>
                        <a:rPr kumimoji="1" lang="ja-JP" altLang="en-US" sz="1100" kern="1200" dirty="0">
                          <a:solidFill>
                            <a:schemeClr val="tx1"/>
                          </a:solidFill>
                          <a:latin typeface="+mn-lt"/>
                          <a:ea typeface="+mn-ea"/>
                          <a:cs typeface="+mn-cs"/>
                        </a:rPr>
                        <a:t>年にインドネシア進出。現地に製造拠点を持つ（現地子会社は</a:t>
                      </a:r>
                      <a:r>
                        <a:rPr kumimoji="1" lang="en-US" altLang="ja-JP" sz="1100" kern="1200" dirty="0">
                          <a:solidFill>
                            <a:schemeClr val="tx1"/>
                          </a:solidFill>
                          <a:latin typeface="+mn-lt"/>
                          <a:ea typeface="+mn-ea"/>
                          <a:cs typeface="+mn-cs"/>
                        </a:rPr>
                        <a:t>PT. Novartis Indonesia</a:t>
                      </a:r>
                      <a:r>
                        <a:rPr kumimoji="1" lang="ja-JP" altLang="en-US" sz="1100" kern="1200" dirty="0">
                          <a:solidFill>
                            <a:schemeClr val="tx1"/>
                          </a:solidFill>
                          <a:latin typeface="+mn-lt"/>
                          <a:ea typeface="+mn-ea"/>
                          <a:cs typeface="+mn-cs"/>
                        </a:rPr>
                        <a:t>）</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従業員数は</a:t>
                      </a:r>
                      <a:r>
                        <a:rPr kumimoji="1" lang="en-US" altLang="ja-JP" sz="1100" kern="1200" dirty="0">
                          <a:solidFill>
                            <a:schemeClr val="tx1"/>
                          </a:solidFill>
                          <a:latin typeface="+mn-lt"/>
                          <a:ea typeface="+mn-ea"/>
                          <a:cs typeface="+mn-cs"/>
                        </a:rPr>
                        <a:t>550</a:t>
                      </a:r>
                      <a:r>
                        <a:rPr kumimoji="1" lang="ja-JP" altLang="en-US" sz="1100" kern="1200" dirty="0">
                          <a:solidFill>
                            <a:schemeClr val="tx1"/>
                          </a:solidFill>
                          <a:latin typeface="+mn-lt"/>
                          <a:ea typeface="+mn-ea"/>
                          <a:cs typeface="+mn-cs"/>
                        </a:rPr>
                        <a:t>名程度</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2011</a:t>
                      </a:r>
                      <a:r>
                        <a:rPr kumimoji="1" lang="ja-JP" altLang="en-US" sz="1100" kern="1200" dirty="0">
                          <a:solidFill>
                            <a:schemeClr val="tx1"/>
                          </a:solidFill>
                          <a:latin typeface="+mn-lt"/>
                          <a:ea typeface="+mn-ea"/>
                          <a:cs typeface="+mn-cs"/>
                        </a:rPr>
                        <a:t>年のインドネシアにおける売上は</a:t>
                      </a:r>
                      <a:r>
                        <a:rPr kumimoji="1" lang="en-US" altLang="ja-JP" sz="1100" kern="1200" dirty="0">
                          <a:solidFill>
                            <a:schemeClr val="tx1"/>
                          </a:solidFill>
                          <a:latin typeface="+mn-lt"/>
                          <a:ea typeface="+mn-ea"/>
                          <a:cs typeface="+mn-cs"/>
                        </a:rPr>
                        <a:t>6,920</a:t>
                      </a:r>
                      <a:r>
                        <a:rPr kumimoji="1" lang="ja-JP" altLang="en-US" sz="1100" kern="1200" dirty="0">
                          <a:solidFill>
                            <a:schemeClr val="tx1"/>
                          </a:solidFill>
                          <a:latin typeface="+mn-lt"/>
                          <a:ea typeface="+mn-ea"/>
                          <a:cs typeface="+mn-cs"/>
                        </a:rPr>
                        <a:t>億ルピア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39" name="グループ化 38"/>
          <p:cNvGrpSpPr/>
          <p:nvPr/>
        </p:nvGrpSpPr>
        <p:grpSpPr>
          <a:xfrm>
            <a:off x="416496" y="1903438"/>
            <a:ext cx="4464496" cy="288032"/>
            <a:chOff x="4803500" y="2113806"/>
            <a:chExt cx="2954133" cy="288032"/>
          </a:xfrm>
        </p:grpSpPr>
        <p:cxnSp>
          <p:nvCxnSpPr>
            <p:cNvPr id="40" name="直線コネクタ 3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製薬産業への外資規制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1" name="正方形/長方形 10"/>
          <p:cNvSpPr/>
          <p:nvPr/>
        </p:nvSpPr>
        <p:spPr>
          <a:xfrm>
            <a:off x="416496" y="2276873"/>
            <a:ext cx="4464496" cy="720080"/>
          </a:xfrm>
          <a:prstGeom prst="rect">
            <a:avLst/>
          </a:prstGeom>
        </p:spPr>
        <p:txBody>
          <a:bodyPr wrap="square">
            <a:noAutofit/>
          </a:bodyPr>
          <a:lstStyle/>
          <a:p>
            <a:pPr>
              <a:lnSpc>
                <a:spcPct val="114000"/>
              </a:lnSpc>
              <a:spcAft>
                <a:spcPts val="400"/>
              </a:spcAft>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外資系医薬品メーカーは、最大</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200" b="1" dirty="0" err="1">
                <a:latin typeface="Arial" panose="020B0604020202020204" pitchFamily="34" charset="0"/>
                <a:ea typeface="ＭＳ Ｐゴシック" panose="020B0600070205080204" pitchFamily="50" charset="-128"/>
                <a:cs typeface="Arial" panose="020B0604020202020204" pitchFamily="34" charset="0"/>
              </a:rPr>
              <a:t>までの</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出資規制がある。</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400"/>
              </a:spcAft>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販売する医薬品に対し、</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年以内にインドネシア国内で生産することを義務付けている。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416496" y="3356993"/>
            <a:ext cx="4464496" cy="1155900"/>
          </a:xfrm>
          <a:prstGeom prst="ellipse">
            <a:avLst/>
          </a:prstGeom>
          <a:gradFill flip="none" rotWithShape="1">
            <a:gsLst>
              <a:gs pos="0">
                <a:srgbClr val="F1DB9D"/>
              </a:gs>
              <a:gs pos="100000">
                <a:schemeClr val="bg1"/>
              </a:gs>
            </a:gsLst>
            <a:path path="shape">
              <a:fillToRect l="50000" t="50000" r="50000" b="50000"/>
            </a:path>
            <a:tileRect/>
          </a:gradFill>
        </p:spPr>
        <p:txBody>
          <a:bodyPr wrap="none" anchor="ctr">
            <a:noAutofit/>
          </a:bodyPr>
          <a:lstStyle/>
          <a:p>
            <a:pPr algn="ctr">
              <a:lnSpc>
                <a:spcPct val="114000"/>
              </a:lnSpc>
            </a:pPr>
            <a:r>
              <a:rPr lang="ja-JP" altLang="en-US" sz="1200" b="1" dirty="0"/>
              <a:t>インドネシアで事業を継続するためには、</a:t>
            </a:r>
            <a:br>
              <a:rPr lang="en-US" altLang="ja-JP" sz="1200" b="1" dirty="0"/>
            </a:br>
            <a:r>
              <a:rPr lang="ja-JP" altLang="en-US" sz="1200" b="1" dirty="0"/>
              <a:t>生産工場の設立か、国内に既に工場を持つ企業への</a:t>
            </a:r>
            <a:br>
              <a:rPr lang="en-US" altLang="ja-JP" sz="1200" b="1" dirty="0"/>
            </a:br>
            <a:r>
              <a:rPr lang="ja-JP" altLang="en-US" sz="1200" b="1" dirty="0"/>
              <a:t>生産委託が必要となる。</a:t>
            </a:r>
          </a:p>
        </p:txBody>
      </p:sp>
      <p:sp>
        <p:nvSpPr>
          <p:cNvPr id="43" name="二等辺三角形 42"/>
          <p:cNvSpPr/>
          <p:nvPr/>
        </p:nvSpPr>
        <p:spPr>
          <a:xfrm flipV="1">
            <a:off x="1352600" y="3140969"/>
            <a:ext cx="2592288" cy="360040"/>
          </a:xfrm>
          <a:prstGeom prst="triangle">
            <a:avLst/>
          </a:prstGeom>
          <a:gradFill flip="none" rotWithShape="1">
            <a:gsLst>
              <a:gs pos="0">
                <a:srgbClr val="83A4D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416496" y="4437113"/>
            <a:ext cx="4464496" cy="936104"/>
          </a:xfrm>
          <a:prstGeom prst="rect">
            <a:avLst/>
          </a:prstGeom>
        </p:spPr>
        <p:txBody>
          <a:bodyPr wrap="square">
            <a:noAutofit/>
          </a:bodyPr>
          <a:lstStyle/>
          <a:p>
            <a:pPr marL="147638" indent="-147638" algn="just">
              <a:lnSpc>
                <a:spcPct val="114000"/>
              </a:lnSpc>
              <a:spcAft>
                <a:spcPts val="4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したがって、グローバル製薬企業でも、第一三共や</a:t>
            </a:r>
            <a:r>
              <a:rPr lang="en-US" altLang="ja-JP" sz="1100" dirty="0" err="1">
                <a:latin typeface="Arial" panose="020B0604020202020204" pitchFamily="34" charset="0"/>
                <a:ea typeface="ＭＳ Ｐゴシック" panose="020B0600070205080204" pitchFamily="50" charset="-128"/>
                <a:cs typeface="Arial" panose="020B0604020202020204" pitchFamily="34" charset="0"/>
              </a:rPr>
              <a:t>Teva</a:t>
            </a:r>
            <a:r>
              <a:rPr lang="ja-JP" altLang="en-US" sz="11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Amgen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などはインドネシアに進出していない。</a:t>
            </a:r>
          </a:p>
          <a:p>
            <a:pPr marL="147638" indent="-147638" algn="just">
              <a:lnSpc>
                <a:spcPct val="114000"/>
              </a:lnSpc>
              <a:spcAft>
                <a:spcPts val="4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また</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Roche</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Eli Lilly</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は独自の生産拠点をインドネシアに設置していない（生産委託のみ）。</a:t>
            </a:r>
          </a:p>
        </p:txBody>
      </p:sp>
    </p:spTree>
    <p:extLst>
      <p:ext uri="{BB962C8B-B14F-4D97-AF65-F5344CB8AC3E}">
        <p14:creationId xmlns:p14="http://schemas.microsoft.com/office/powerpoint/2010/main" val="2314500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zh-TW" dirty="0"/>
              <a:t>1/</a:t>
            </a:r>
            <a:r>
              <a:rPr lang="en-US" altLang="ja-JP" dirty="0"/>
              <a:t>2</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402149101"/>
              </p:ext>
            </p:extLst>
          </p:nvPr>
        </p:nvGraphicFramePr>
        <p:xfrm>
          <a:off x="200023" y="141277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mj-ea"/>
                        </a:rPr>
                        <a:t>P.T. Astellas Pharma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mj-ea"/>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医薬品の輸出入・販売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mj-ea"/>
                        </a:rPr>
                        <a:t>不明</a:t>
                      </a:r>
                      <a:endParaRPr lang="en-US" altLang="ja-JP" sz="1100" b="0" i="0" u="none" strike="noStrike" dirty="0">
                        <a:solidFill>
                          <a:schemeClr val="tx1"/>
                        </a:solidFill>
                        <a:effectLst/>
                        <a:latin typeface="+mn-lt"/>
                        <a:ea typeface="+mj-ea"/>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Eisai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Hisamitsu </a:t>
                      </a:r>
                      <a:r>
                        <a:rPr kumimoji="1" lang="en-US" sz="1100" b="0" i="0" u="none" strike="noStrike" kern="1200" dirty="0" err="1">
                          <a:solidFill>
                            <a:schemeClr val="tx1"/>
                          </a:solidFill>
                          <a:effectLst/>
                          <a:latin typeface="+mn-lt"/>
                          <a:ea typeface="+mj-ea"/>
                          <a:cs typeface="+mn-cs"/>
                        </a:rPr>
                        <a:t>Pharma</a:t>
                      </a:r>
                      <a:r>
                        <a:rPr kumimoji="1" lang="en-US" sz="1100" b="0" i="0" u="none" strike="noStrike" kern="1200" dirty="0">
                          <a:solidFill>
                            <a:schemeClr val="tx1"/>
                          </a:solidFill>
                          <a:effectLst/>
                          <a:latin typeface="+mn-lt"/>
                          <a:ea typeface="+mj-ea"/>
                          <a:cs typeface="+mn-cs"/>
                        </a:rPr>
                        <a:t>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久光製薬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Meiji Indonesian Pharmaceutical Industries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Meiji</a:t>
                      </a:r>
                      <a:r>
                        <a:rPr kumimoji="1" lang="ja-JP" altLang="en-US" sz="1100" b="0" i="0" u="none" strike="noStrike" kern="1200" dirty="0">
                          <a:solidFill>
                            <a:schemeClr val="tx1"/>
                          </a:solidFill>
                          <a:effectLst/>
                          <a:latin typeface="+mn-lt"/>
                          <a:ea typeface="+mj-ea"/>
                          <a:cs typeface="+mn-cs"/>
                        </a:rPr>
                        <a:t> </a:t>
                      </a:r>
                      <a:r>
                        <a:rPr kumimoji="1" lang="en-US" altLang="ja-JP" sz="1100" b="0" i="0" u="none" strike="noStrike" kern="1200" dirty="0">
                          <a:solidFill>
                            <a:schemeClr val="tx1"/>
                          </a:solidFill>
                          <a:effectLst/>
                          <a:latin typeface="+mn-lt"/>
                          <a:ea typeface="+mj-ea"/>
                          <a:cs typeface="+mn-cs"/>
                        </a:rPr>
                        <a:t>Seika</a:t>
                      </a:r>
                      <a:r>
                        <a:rPr kumimoji="1" lang="ja-JP" altLang="en-US" sz="1100" b="0" i="0" u="none" strike="noStrike" kern="1200" dirty="0">
                          <a:solidFill>
                            <a:schemeClr val="tx1"/>
                          </a:solidFill>
                          <a:effectLst/>
                          <a:latin typeface="+mn-lt"/>
                          <a:ea typeface="+mj-ea"/>
                          <a:cs typeface="+mn-cs"/>
                        </a:rPr>
                        <a:t> ファルマ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685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a:t>
                      </a:r>
                      <a:r>
                        <a:rPr kumimoji="1" lang="en-US" sz="1100" b="0" i="0" u="none" strike="noStrike" kern="1200" dirty="0" err="1">
                          <a:solidFill>
                            <a:schemeClr val="tx1"/>
                          </a:solidFill>
                          <a:effectLst/>
                          <a:latin typeface="+mn-lt"/>
                          <a:ea typeface="+mj-ea"/>
                          <a:cs typeface="+mn-cs"/>
                        </a:rPr>
                        <a:t>Merapi</a:t>
                      </a:r>
                      <a:r>
                        <a:rPr kumimoji="1" lang="en-US" sz="1100" b="0" i="0" u="none" strike="noStrike" kern="1200" dirty="0">
                          <a:solidFill>
                            <a:schemeClr val="tx1"/>
                          </a:solidFill>
                          <a:effectLst/>
                          <a:latin typeface="+mn-lt"/>
                          <a:ea typeface="+mj-ea"/>
                          <a:cs typeface="+mn-cs"/>
                        </a:rPr>
                        <a:t> </a:t>
                      </a:r>
                      <a:r>
                        <a:rPr kumimoji="1" lang="en-US" sz="1100" b="0" i="0" u="none" strike="noStrike" kern="1200" dirty="0" err="1">
                          <a:solidFill>
                            <a:schemeClr val="tx1"/>
                          </a:solidFill>
                          <a:effectLst/>
                          <a:latin typeface="+mn-lt"/>
                          <a:ea typeface="+mj-ea"/>
                          <a:cs typeface="+mn-cs"/>
                        </a:rPr>
                        <a:t>Utama</a:t>
                      </a:r>
                      <a:r>
                        <a:rPr kumimoji="1" lang="en-US" sz="1100" b="0" i="0" u="none" strike="noStrike" kern="1200" dirty="0">
                          <a:solidFill>
                            <a:schemeClr val="tx1"/>
                          </a:solidFill>
                          <a:effectLst/>
                          <a:latin typeface="+mn-lt"/>
                          <a:ea typeface="+mj-ea"/>
                          <a:cs typeface="+mn-cs"/>
                        </a:rPr>
                        <a:t> </a:t>
                      </a:r>
                      <a:r>
                        <a:rPr kumimoji="1" lang="en-US" sz="1100" b="0" i="0" u="none" strike="noStrike" kern="1200" dirty="0" err="1">
                          <a:solidFill>
                            <a:schemeClr val="tx1"/>
                          </a:solidFill>
                          <a:effectLst/>
                          <a:latin typeface="+mn-lt"/>
                          <a:ea typeface="+mj-ea"/>
                          <a:cs typeface="+mn-cs"/>
                        </a:rPr>
                        <a:t>Pharma</a:t>
                      </a:r>
                      <a:endParaRPr kumimoji="1" lang="en-US" sz="1100" b="0" i="0" u="none" strike="noStrike" kern="1200" dirty="0">
                        <a:solidFill>
                          <a:schemeClr val="tx1"/>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医薬品、医療器具の仕入販売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不明</a:t>
                      </a:r>
                      <a:endParaRPr kumimoji="1" lang="en-US" altLang="ja-JP" sz="1100" b="0" i="0" u="none" strike="noStrike" kern="1200" dirty="0">
                        <a:solidFill>
                          <a:schemeClr val="tx1"/>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a:t>
                      </a:r>
                      <a:r>
                        <a:rPr kumimoji="1" lang="en-US" sz="1100" b="0" i="0" u="none" strike="noStrike" kern="1200" dirty="0" err="1">
                          <a:solidFill>
                            <a:schemeClr val="tx1"/>
                          </a:solidFill>
                          <a:effectLst/>
                          <a:latin typeface="+mn-lt"/>
                          <a:ea typeface="+mj-ea"/>
                          <a:cs typeface="+mn-cs"/>
                        </a:rPr>
                        <a:t>Ohara</a:t>
                      </a:r>
                      <a:r>
                        <a:rPr kumimoji="1" lang="en-US" sz="1100" b="0" i="0" u="none" strike="noStrike" kern="1200" dirty="0">
                          <a:solidFill>
                            <a:schemeClr val="tx1"/>
                          </a:solidFill>
                          <a:effectLst/>
                          <a:latin typeface="+mn-lt"/>
                          <a:ea typeface="+mj-ea"/>
                          <a:cs typeface="+mn-cs"/>
                        </a:rPr>
                        <a:t> Halim Chemicals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小原化工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工業薬品、医薬品、合成樹脂及び同製品、電子材料、鉱産品の販売・輸出入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Otsuka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1,054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Rohto Laboratories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目薬、コンタクトレンズの製造・販売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175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Taisho Pharmaceutical Indonesia </a:t>
                      </a:r>
                      <a:r>
                        <a:rPr kumimoji="1" lang="en-US" sz="1100" b="0" i="0" u="none" strike="noStrike" kern="1200" dirty="0" err="1">
                          <a:solidFill>
                            <a:schemeClr val="tx1"/>
                          </a:solidFill>
                          <a:effectLst/>
                          <a:latin typeface="+mn-lt"/>
                          <a:ea typeface="+mj-ea"/>
                          <a:cs typeface="+mn-cs"/>
                        </a:rPr>
                        <a:t>Tbk</a:t>
                      </a:r>
                      <a:endParaRPr kumimoji="1" lang="en-US" sz="1100" b="0" i="0" u="none" strike="noStrike" kern="1200" dirty="0">
                        <a:solidFill>
                          <a:schemeClr val="tx1"/>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mj-ea"/>
                          <a:cs typeface="+mn-cs"/>
                        </a:rPr>
                        <a:t>OTC</a:t>
                      </a:r>
                      <a:r>
                        <a:rPr kumimoji="1" lang="ja-JP" altLang="en-US" sz="1000" b="0" i="0" u="none" strike="noStrike" kern="1200" dirty="0">
                          <a:solidFill>
                            <a:schemeClr val="tx1"/>
                          </a:solidFill>
                          <a:effectLst/>
                          <a:latin typeface="+mn-lt"/>
                          <a:ea typeface="+mj-ea"/>
                          <a:cs typeface="+mn-cs"/>
                        </a:rPr>
                        <a:t>医薬品及び医療用医薬品の製造・販売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149</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Takeda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Tanabe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mj-ea"/>
                          <a:cs typeface="+mn-cs"/>
                        </a:rPr>
                        <a:t>田辺三菱製薬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365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31895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zh-TW" dirty="0"/>
              <a:t>2/</a:t>
            </a:r>
            <a:r>
              <a:rPr lang="en-US" altLang="ja-JP" dirty="0"/>
              <a:t>2</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541162908"/>
              </p:ext>
            </p:extLst>
          </p:nvPr>
        </p:nvGraphicFramePr>
        <p:xfrm>
          <a:off x="200023" y="1412776"/>
          <a:ext cx="9504000" cy="75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a:t>
                      </a:r>
                      <a:r>
                        <a:rPr kumimoji="1" lang="en-US" sz="1100" b="0" i="0" u="none" strike="noStrike" kern="1200" dirty="0" err="1">
                          <a:solidFill>
                            <a:schemeClr val="tx1"/>
                          </a:solidFill>
                          <a:effectLst/>
                          <a:latin typeface="+mn-lt"/>
                          <a:ea typeface="+mj-ea"/>
                          <a:cs typeface="+mn-cs"/>
                        </a:rPr>
                        <a:t>Widatra</a:t>
                      </a:r>
                      <a:r>
                        <a:rPr kumimoji="1" lang="en-US" sz="1100" b="0" i="0" u="none" strike="noStrike" kern="1200" dirty="0">
                          <a:solidFill>
                            <a:schemeClr val="tx1"/>
                          </a:solidFill>
                          <a:effectLst/>
                          <a:latin typeface="+mn-lt"/>
                          <a:ea typeface="+mj-ea"/>
                          <a:cs typeface="+mn-cs"/>
                        </a:rPr>
                        <a:t> Bhakti</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mj-ea"/>
                          <a:cs typeface="+mn-cs"/>
                        </a:rPr>
                        <a:t>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医薬品、輸液の製造・販売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598</a:t>
                      </a:r>
                      <a:endParaRPr kumimoji="1" lang="ja-JP" altLang="en-US" sz="1100" b="0" i="0" u="none" strike="noStrike" kern="1200" dirty="0">
                        <a:solidFill>
                          <a:schemeClr val="tx1"/>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57574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正方形/長方形 84"/>
          <p:cNvSpPr/>
          <p:nvPr/>
        </p:nvSpPr>
        <p:spPr>
          <a:xfrm>
            <a:off x="6465168" y="2636912"/>
            <a:ext cx="2592288" cy="648072"/>
          </a:xfrm>
          <a:prstGeom prst="rect">
            <a:avLst/>
          </a:prstGeom>
          <a:solidFill>
            <a:srgbClr val="DDE6F3"/>
          </a:solidFill>
        </p:spPr>
        <p:txBody>
          <a:bodyPr wrap="square" lIns="252000" tIns="36000" bIns="36000" anchor="ctr" anchorCtr="0">
            <a:noAutofit/>
          </a:bodyPr>
          <a:lstStyle/>
          <a:p>
            <a:pPr fontAlgn="ctr"/>
            <a:r>
              <a:rPr lang="ja-JP" altLang="en-US" sz="1400" b="1" dirty="0">
                <a:latin typeface="ＭＳ Ｐゴシック" panose="020B0600070205080204" pitchFamily="50" charset="-128"/>
                <a:ea typeface="ＭＳ Ｐゴシック" panose="020B0600070205080204" pitchFamily="50" charset="-128"/>
              </a:rPr>
              <a:t>物流コストが高いこと</a:t>
            </a:r>
            <a:endParaRPr lang="en-US" altLang="ja-JP" sz="1400" b="1" dirty="0">
              <a:latin typeface="ＭＳ Ｐゴシック" panose="020B0600070205080204" pitchFamily="50" charset="-128"/>
              <a:ea typeface="ＭＳ Ｐゴシック" panose="020B0600070205080204" pitchFamily="50" charset="-128"/>
            </a:endParaRPr>
          </a:p>
          <a:p>
            <a:pPr fontAlgn="ctr"/>
            <a:r>
              <a:rPr lang="ja-JP" altLang="en-US" sz="1000" dirty="0"/>
              <a:t>マージン率は最終的に元値の</a:t>
            </a:r>
            <a:r>
              <a:rPr lang="en-US" altLang="ja-JP" sz="1000" dirty="0"/>
              <a:t>54</a:t>
            </a:r>
            <a:r>
              <a:rPr lang="ja-JP" altLang="en-US" sz="1000" dirty="0"/>
              <a:t>～</a:t>
            </a:r>
            <a:r>
              <a:rPr lang="en-US" altLang="ja-JP" sz="1000" dirty="0"/>
              <a:t>88</a:t>
            </a:r>
            <a:r>
              <a:rPr lang="ja-JP" altLang="en-US" sz="1000" dirty="0"/>
              <a:t>％に</a:t>
            </a:r>
            <a:br>
              <a:rPr lang="en-US" altLang="ja-JP" sz="1000" dirty="0"/>
            </a:br>
            <a:r>
              <a:rPr lang="ja-JP" altLang="en-US" sz="1000" dirty="0"/>
              <a:t>なるといわれている。</a:t>
            </a:r>
            <a:endParaRPr lang="en-US" altLang="ja-JP" sz="1000" dirty="0"/>
          </a:p>
        </p:txBody>
      </p:sp>
      <p:sp>
        <p:nvSpPr>
          <p:cNvPr id="2" name="タイトル 1"/>
          <p:cNvSpPr>
            <a:spLocks noGrp="1"/>
          </p:cNvSpPr>
          <p:nvPr>
            <p:ph type="title"/>
          </p:nvPr>
        </p:nvSpPr>
        <p:spPr/>
        <p:txBody>
          <a:bodyPr/>
          <a:lstStyle/>
          <a:p>
            <a:r>
              <a:rPr lang="ja-JP" altLang="en-US" dirty="0"/>
              <a:t>インドネシア／医療関連／医薬品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医療用医薬品の小売価格は、他国と比較して大幅に高い。物流コストが高いことが主因であり、特に新薬が高い。</a:t>
            </a:r>
          </a:p>
        </p:txBody>
      </p:sp>
      <p:grpSp>
        <p:nvGrpSpPr>
          <p:cNvPr id="5" name="グループ化 4"/>
          <p:cNvGrpSpPr/>
          <p:nvPr/>
        </p:nvGrpSpPr>
        <p:grpSpPr>
          <a:xfrm>
            <a:off x="416496" y="1759421"/>
            <a:ext cx="4464496"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インドネシアの病院の調達慣行</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72" name="正方形/長方形 71"/>
          <p:cNvSpPr/>
          <p:nvPr/>
        </p:nvSpPr>
        <p:spPr>
          <a:xfrm>
            <a:off x="416496" y="2132856"/>
            <a:ext cx="1656184" cy="276999"/>
          </a:xfrm>
          <a:prstGeom prst="rect">
            <a:avLst/>
          </a:prstGeom>
        </p:spPr>
        <p:txBody>
          <a:bodyPr wrap="none" lIns="0" rIns="0">
            <a:noAutofit/>
          </a:bodyPr>
          <a:lstStyle/>
          <a:p>
            <a:r>
              <a:rPr lang="ja-JP" altLang="en-US" sz="1200" b="1" dirty="0">
                <a:latin typeface="ＭＳ Ｐゴシック" panose="020B0600070205080204" pitchFamily="50" charset="-128"/>
                <a:ea typeface="ＭＳ Ｐゴシック" panose="020B0600070205080204" pitchFamily="50" charset="-128"/>
              </a:rPr>
              <a:t>公立病院の調達に際して</a:t>
            </a:r>
          </a:p>
        </p:txBody>
      </p:sp>
      <p:grpSp>
        <p:nvGrpSpPr>
          <p:cNvPr id="79" name="グループ化 78"/>
          <p:cNvGrpSpPr/>
          <p:nvPr/>
        </p:nvGrpSpPr>
        <p:grpSpPr>
          <a:xfrm>
            <a:off x="5241032" y="1759421"/>
            <a:ext cx="4464496" cy="288032"/>
            <a:chOff x="4803500" y="2113806"/>
            <a:chExt cx="2954133" cy="288032"/>
          </a:xfrm>
        </p:grpSpPr>
        <p:cxnSp>
          <p:nvCxnSpPr>
            <p:cNvPr id="80" name="直線コネクタ 7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インドネシアの医療用医薬品の小売価格</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2" name="正方形/長方形 81"/>
          <p:cNvSpPr/>
          <p:nvPr/>
        </p:nvSpPr>
        <p:spPr>
          <a:xfrm>
            <a:off x="6105128" y="2132855"/>
            <a:ext cx="2736304" cy="432048"/>
          </a:xfrm>
          <a:prstGeom prst="rect">
            <a:avLst/>
          </a:prstGeom>
        </p:spPr>
        <p:txBody>
          <a:bodyPr wrap="square"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他国と比較して大幅に高い</a:t>
            </a:r>
          </a:p>
        </p:txBody>
      </p:sp>
      <p:sp>
        <p:nvSpPr>
          <p:cNvPr id="83" name="ホームベース 82"/>
          <p:cNvSpPr/>
          <p:nvPr/>
        </p:nvSpPr>
        <p:spPr>
          <a:xfrm>
            <a:off x="5889104" y="2636910"/>
            <a:ext cx="720080" cy="648073"/>
          </a:xfrm>
          <a:prstGeom prst="homePlate">
            <a:avLst>
              <a:gd name="adj" fmla="val 20899"/>
            </a:avLst>
          </a:prstGeom>
          <a:solidFill>
            <a:srgbClr val="A2BBDC"/>
          </a:solidFill>
        </p:spPr>
        <p:txBody>
          <a:bodyPr wrap="none" anchor="ctr" anchorCtr="0">
            <a:noAutofit/>
          </a:bodyPr>
          <a:lstStyle/>
          <a:p>
            <a:pPr algn="ctr" fontAlgn="ctr"/>
            <a:r>
              <a:rPr lang="ja-JP" altLang="en-US" sz="1400" b="1" dirty="0"/>
              <a:t>主 因</a:t>
            </a:r>
          </a:p>
        </p:txBody>
      </p:sp>
      <p:sp>
        <p:nvSpPr>
          <p:cNvPr id="86" name="正方形/長方形 85"/>
          <p:cNvSpPr/>
          <p:nvPr/>
        </p:nvSpPr>
        <p:spPr>
          <a:xfrm>
            <a:off x="5241032" y="3573016"/>
            <a:ext cx="4464496" cy="1706749"/>
          </a:xfrm>
          <a:prstGeom prst="rect">
            <a:avLst/>
          </a:prstGeom>
        </p:spPr>
        <p:txBody>
          <a:bodyPr wrap="square" anchor="t">
            <a:spAutoFit/>
          </a:bodyPr>
          <a:lstStyle/>
          <a:p>
            <a:pPr marL="144463" indent="-144463" algn="just" fontAlgn="ctr">
              <a:lnSpc>
                <a:spcPct val="113000"/>
              </a:lnSpc>
              <a:spcAft>
                <a:spcPts val="4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特に新薬の価格が高く、国際指標価格（国際市場での医薬品価格の指標）の</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22</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倍以上</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で販売されることもあると言われている。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indent="-144463" algn="just" fontAlgn="ctr">
              <a:lnSpc>
                <a:spcPct val="113000"/>
              </a:lnSpc>
              <a:spcAft>
                <a:spcPts val="400"/>
              </a:spcAft>
              <a:buClr>
                <a:srgbClr val="5F8AC3"/>
              </a:buClr>
              <a:buSzPct val="80000"/>
              <a:buFont typeface="Wingdings" panose="05000000000000000000" pitchFamily="2" charset="2"/>
              <a:buChar char="l"/>
            </a:pPr>
            <a:r>
              <a:rPr lang="ja-JP" altLang="en-US" sz="1200" dirty="0"/>
              <a:t>ジェネリック医薬品について　</a:t>
            </a:r>
            <a:endParaRPr lang="en-US" altLang="ja-JP" sz="1200" dirty="0"/>
          </a:p>
          <a:p>
            <a:pPr marL="396875" lvl="1" indent="-130175" algn="just" fontAlgn="ctr">
              <a:lnSpc>
                <a:spcPct val="113000"/>
              </a:lnSpc>
              <a:spcAft>
                <a:spcPts val="400"/>
              </a:spcAft>
              <a:buClr>
                <a:srgbClr val="868686"/>
              </a:buClr>
              <a:buSzPct val="80000"/>
              <a:buFont typeface="Wingdings" panose="05000000000000000000" pitchFamily="2" charset="2"/>
              <a:buChar char="l"/>
            </a:pPr>
            <a:r>
              <a:rPr lang="ja-JP" altLang="en-US" sz="1200" dirty="0"/>
              <a:t>流通・卸売業者は出荷価格の</a:t>
            </a:r>
            <a:r>
              <a:rPr lang="en-US" altLang="ja-JP" sz="1200" dirty="0">
                <a:latin typeface="Arial Black" panose="020B0A04020102020204" pitchFamily="34" charset="0"/>
              </a:rPr>
              <a:t>10%</a:t>
            </a:r>
            <a:r>
              <a:rPr lang="ja-JP" altLang="en-US" sz="1200" dirty="0">
                <a:latin typeface="HGP創英角ｺﾞｼｯｸUB" panose="020B0900000000000000" pitchFamily="50" charset="-128"/>
                <a:ea typeface="HGP創英角ｺﾞｼｯｸUB" panose="020B0900000000000000" pitchFamily="50" charset="-128"/>
              </a:rPr>
              <a:t>程度のマージン率</a:t>
            </a:r>
            <a:r>
              <a:rPr lang="ja-JP" altLang="en-US" sz="1200" dirty="0"/>
              <a:t>を設定している。</a:t>
            </a:r>
            <a:endParaRPr lang="en-US" altLang="ja-JP" sz="1200" dirty="0"/>
          </a:p>
          <a:p>
            <a:pPr marL="396875" lvl="1" indent="-130175" algn="just" fontAlgn="ctr">
              <a:lnSpc>
                <a:spcPct val="113000"/>
              </a:lnSpc>
              <a:spcAft>
                <a:spcPts val="400"/>
              </a:spcAft>
              <a:buClr>
                <a:srgbClr val="868686"/>
              </a:buClr>
              <a:buSzPct val="80000"/>
              <a:buFont typeface="Wingdings" panose="05000000000000000000" pitchFamily="2" charset="2"/>
              <a:buChar char="l"/>
            </a:pPr>
            <a:r>
              <a:rPr lang="ja-JP" altLang="en-US" sz="1200" dirty="0"/>
              <a:t>小売業者は、さらに</a:t>
            </a:r>
            <a:r>
              <a:rPr lang="en-US" altLang="ja-JP" sz="1200" dirty="0">
                <a:latin typeface="Arial Black" panose="020B0A04020102020204" pitchFamily="34" charset="0"/>
              </a:rPr>
              <a:t>25%</a:t>
            </a:r>
            <a:r>
              <a:rPr lang="ja-JP" altLang="en-US" sz="1200" dirty="0">
                <a:latin typeface="HGP創英角ｺﾞｼｯｸUB" panose="020B0900000000000000" pitchFamily="50" charset="-128"/>
                <a:ea typeface="HGP創英角ｺﾞｼｯｸUB" panose="020B0900000000000000" pitchFamily="50" charset="-128"/>
              </a:rPr>
              <a:t>程度のマージン率</a:t>
            </a:r>
            <a:r>
              <a:rPr lang="ja-JP" altLang="en-US" sz="1200" dirty="0"/>
              <a:t>を設定していると言われる。</a:t>
            </a:r>
            <a:endParaRPr lang="en-US" altLang="ja-JP" sz="1200" dirty="0"/>
          </a:p>
        </p:txBody>
      </p:sp>
      <p:sp>
        <p:nvSpPr>
          <p:cNvPr id="87" name="テキスト ボックス 86"/>
          <p:cNvSpPr txBox="1"/>
          <p:nvPr/>
        </p:nvSpPr>
        <p:spPr>
          <a:xfrm>
            <a:off x="200472" y="652534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SPEEDA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（業界レポート）、厚生労働省「各国の医療の国際展開戦略、海外の医薬品・医療機器企業による国外市場進出状況等調査」（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ja-JP" altLang="en-US"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）、厚生労働省「海外における医療ニーズ等及び国内企業の海外進出状況等調査及び分析業務」報告書（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正方形/長方形 23"/>
          <p:cNvSpPr/>
          <p:nvPr/>
        </p:nvSpPr>
        <p:spPr>
          <a:xfrm>
            <a:off x="704528" y="2431921"/>
            <a:ext cx="3816424" cy="432048"/>
          </a:xfrm>
          <a:prstGeom prst="rect">
            <a:avLst/>
          </a:prstGeom>
          <a:solidFill>
            <a:srgbClr val="DDE6F3"/>
          </a:solidFill>
          <a:effectLst>
            <a:outerShdw blurRad="50800" dist="38100" dir="2700000" algn="tl" rotWithShape="0">
              <a:prstClr val="black">
                <a:alpha val="40000"/>
              </a:prstClr>
            </a:outerShdw>
          </a:effectLst>
        </p:spPr>
        <p:txBody>
          <a:bodyPr wrap="none" tIns="36000" bIns="36000" anchor="ctr" anchorCtr="0">
            <a:noAutofit/>
          </a:bodyPr>
          <a:lstStyle/>
          <a:p>
            <a:pPr algn="ct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e-procurement</a:t>
            </a:r>
            <a:b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ネットによる購買システム</a:t>
            </a:r>
          </a:p>
        </p:txBody>
      </p:sp>
      <p:sp>
        <p:nvSpPr>
          <p:cNvPr id="25" name="右矢印 24"/>
          <p:cNvSpPr/>
          <p:nvPr/>
        </p:nvSpPr>
        <p:spPr>
          <a:xfrm rot="5400000">
            <a:off x="2288704" y="2899973"/>
            <a:ext cx="648072" cy="576064"/>
          </a:xfrm>
          <a:prstGeom prst="rightArrow">
            <a:avLst>
              <a:gd name="adj1" fmla="val 50000"/>
              <a:gd name="adj2" fmla="val 34127"/>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704528" y="3512041"/>
            <a:ext cx="3816424" cy="432048"/>
          </a:xfrm>
          <a:prstGeom prst="rect">
            <a:avLst/>
          </a:prstGeom>
          <a:solidFill>
            <a:srgbClr val="DDE6F3"/>
          </a:solidFill>
          <a:effectLst>
            <a:outerShdw blurRad="50800" dist="38100" dir="2700000" algn="tl" rotWithShape="0">
              <a:prstClr val="black">
                <a:alpha val="40000"/>
              </a:prstClr>
            </a:outerShdw>
          </a:effectLst>
        </p:spPr>
        <p:txBody>
          <a:bodyPr wrap="none" tIns="36000" bIns="36000" anchor="ctr" anchorCtr="0">
            <a:noAutofit/>
          </a:bodyPr>
          <a:lstStyle/>
          <a:p>
            <a:pPr algn="ct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e-catalog</a:t>
            </a:r>
            <a:r>
              <a:rPr lang="en-US" altLang="ja-JP" sz="1100" baseline="30000" dirty="0">
                <a:latin typeface="Arial Black" panose="020B0A04020102020204" pitchFamily="34" charset="0"/>
                <a:ea typeface="ＭＳ Ｐゴシック" panose="020B0600070205080204" pitchFamily="50" charset="-128"/>
                <a:cs typeface="Arial" panose="020B0604020202020204" pitchFamily="34" charset="0"/>
              </a:rPr>
              <a:t>※</a:t>
            </a:r>
            <a:b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br>
            <a:r>
              <a:rPr lang="ja-JP" altLang="en-US" sz="1000" dirty="0"/>
              <a:t>ネット上に品名や価格、取扱い業者等が掲載された</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調達システム</a:t>
            </a:r>
          </a:p>
        </p:txBody>
      </p:sp>
      <p:sp>
        <p:nvSpPr>
          <p:cNvPr id="27" name="正方形/長方形 26"/>
          <p:cNvSpPr/>
          <p:nvPr/>
        </p:nvSpPr>
        <p:spPr>
          <a:xfrm>
            <a:off x="1280593" y="3007985"/>
            <a:ext cx="2664296" cy="360040"/>
          </a:xfrm>
          <a:prstGeom prst="rect">
            <a:avLst/>
          </a:prstGeom>
        </p:spPr>
        <p:txBody>
          <a:bodyPr wrap="square" lIns="72000" tIns="0" bIns="0" anchor="ctr" anchorCtr="0">
            <a:noAutofit/>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b="1">
                <a:latin typeface="Arial" panose="020B0604020202020204" pitchFamily="34" charset="0"/>
                <a:ea typeface="ＭＳ Ｐゴシック" panose="020B0600070205080204" pitchFamily="50" charset="-128"/>
                <a:cs typeface="Arial" panose="020B0604020202020204" pitchFamily="34" charset="0"/>
              </a:rPr>
              <a:t>年に</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は終了する予定。代わりに</a:t>
            </a:r>
          </a:p>
        </p:txBody>
      </p:sp>
      <p:sp>
        <p:nvSpPr>
          <p:cNvPr id="28" name="正方形/長方形 27"/>
          <p:cNvSpPr/>
          <p:nvPr/>
        </p:nvSpPr>
        <p:spPr>
          <a:xfrm>
            <a:off x="3303783" y="3944089"/>
            <a:ext cx="1440160" cy="288032"/>
          </a:xfrm>
          <a:prstGeom prst="rect">
            <a:avLst/>
          </a:prstGeom>
        </p:spPr>
        <p:txBody>
          <a:bodyPr wrap="square" lIns="72000" tIns="0" rIns="0" bIns="0" anchor="ctr" anchorCtr="0">
            <a:noAutofit/>
          </a:bodyPr>
          <a:lstStyle/>
          <a:p>
            <a:pPr algn="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が完成する予定。</a:t>
            </a:r>
          </a:p>
        </p:txBody>
      </p:sp>
      <p:sp>
        <p:nvSpPr>
          <p:cNvPr id="29" name="正方形/長方形 28"/>
          <p:cNvSpPr/>
          <p:nvPr/>
        </p:nvSpPr>
        <p:spPr>
          <a:xfrm>
            <a:off x="372388" y="4448145"/>
            <a:ext cx="4480714" cy="276999"/>
          </a:xfrm>
          <a:prstGeom prst="rect">
            <a:avLst/>
          </a:prstGeom>
        </p:spPr>
        <p:txBody>
          <a:bodyPr wrap="none" anchor="ctr">
            <a:spAutoFit/>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 e-catalog</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は現時点でも稼働中。医薬品、医療機器ともに対象。</a:t>
            </a:r>
          </a:p>
        </p:txBody>
      </p:sp>
    </p:spTree>
    <p:extLst>
      <p:ext uri="{BB962C8B-B14F-4D97-AF65-F5344CB8AC3E}">
        <p14:creationId xmlns:p14="http://schemas.microsoft.com/office/powerpoint/2010/main" val="30134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9270928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62" name="think-cell Slide" r:id="rId136" imgW="270" imgH="270" progId="TCLayout.ActiveDocument.1">
                  <p:embed/>
                </p:oleObj>
              </mc:Choice>
              <mc:Fallback>
                <p:oleObj name="think-cell Slide" r:id="rId136" imgW="270" imgH="270" progId="TCLayout.ActiveDocument.1">
                  <p:embed/>
                  <p:pic>
                    <p:nvPicPr>
                      <p:cNvPr id="0" name="Picture 593"/>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5" name="タイトル 4"/>
          <p:cNvSpPr>
            <a:spLocks noGrp="1"/>
          </p:cNvSpPr>
          <p:nvPr>
            <p:ph type="title"/>
          </p:nvPr>
        </p:nvSpPr>
        <p:spPr/>
        <p:txBody>
          <a:bodyPr/>
          <a:lstStyle/>
          <a:p>
            <a:r>
              <a:rPr lang="ja-JP" altLang="en-US"/>
              <a:t>インドネシア／一般概況／経済</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人口動態、および人口成長率・</a:t>
            </a:r>
            <a:r>
              <a:rPr lang="zh-TW" altLang="en-US"/>
              <a:t>年齢別人口構成</a:t>
            </a:r>
            <a:endParaRPr lang="zh-TW" altLang="en-US" dirty="0"/>
          </a:p>
        </p:txBody>
      </p:sp>
      <p:grpSp>
        <p:nvGrpSpPr>
          <p:cNvPr id="55" name="グループ化 7"/>
          <p:cNvGrpSpPr/>
          <p:nvPr/>
        </p:nvGrpSpPr>
        <p:grpSpPr>
          <a:xfrm>
            <a:off x="632520" y="1385290"/>
            <a:ext cx="8640960" cy="288032"/>
            <a:chOff x="4803500" y="2113806"/>
            <a:chExt cx="5626916" cy="288032"/>
          </a:xfrm>
        </p:grpSpPr>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7" name="直線コネクタ 5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0" name="テキスト ボックス 59"/>
          <p:cNvSpPr txBox="1"/>
          <p:nvPr/>
        </p:nvSpPr>
        <p:spPr>
          <a:xfrm>
            <a:off x="200025" y="6667163"/>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61" name="グループ化 7"/>
          <p:cNvGrpSpPr/>
          <p:nvPr/>
        </p:nvGrpSpPr>
        <p:grpSpPr>
          <a:xfrm>
            <a:off x="632520" y="4054121"/>
            <a:ext cx="8640960" cy="288032"/>
            <a:chOff x="4803500" y="2113806"/>
            <a:chExt cx="5626916" cy="288032"/>
          </a:xfrm>
        </p:grpSpPr>
        <p:cxnSp>
          <p:nvCxnSpPr>
            <p:cNvPr id="62" name="直線コネクタ 6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sp>
        <p:nvSpPr>
          <p:cNvPr id="65" name="フリーフォーム 64"/>
          <p:cNvSpPr/>
          <p:nvPr/>
        </p:nvSpPr>
        <p:spPr>
          <a:xfrm>
            <a:off x="7045322" y="2055828"/>
            <a:ext cx="1550990" cy="1958947"/>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6" name="角丸四角形 65"/>
          <p:cNvSpPr/>
          <p:nvPr/>
        </p:nvSpPr>
        <p:spPr>
          <a:xfrm>
            <a:off x="7249041" y="3929188"/>
            <a:ext cx="1066373" cy="18656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テキスト ボックス 6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年のインドネシアの人口は約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億人、人口成長率は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grpSp>
        <p:nvGrpSpPr>
          <p:cNvPr id="68" name="グループ化 67"/>
          <p:cNvGrpSpPr/>
          <p:nvPr/>
        </p:nvGrpSpPr>
        <p:grpSpPr>
          <a:xfrm>
            <a:off x="7184768" y="4744845"/>
            <a:ext cx="1348108" cy="1944217"/>
            <a:chOff x="6586875" y="2016372"/>
            <a:chExt cx="1390798" cy="1944217"/>
          </a:xfrm>
        </p:grpSpPr>
        <p:sp>
          <p:nvSpPr>
            <p:cNvPr id="69" name="フリーフォーム 68"/>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70" name="角丸四角形 69"/>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08" name="Chart 3"/>
          <p:cNvGraphicFramePr/>
          <p:nvPr>
            <p:custDataLst>
              <p:tags r:id="rId4"/>
            </p:custDataLst>
            <p:extLst>
              <p:ext uri="{D42A27DB-BD31-4B8C-83A1-F6EECF244321}">
                <p14:modId xmlns:p14="http://schemas.microsoft.com/office/powerpoint/2010/main" val="3884189598"/>
              </p:ext>
            </p:extLst>
          </p:nvPr>
        </p:nvGraphicFramePr>
        <p:xfrm>
          <a:off x="504825" y="1827213"/>
          <a:ext cx="8488363" cy="1906587"/>
        </p:xfrm>
        <a:graphic>
          <a:graphicData uri="http://schemas.openxmlformats.org/drawingml/2006/chart">
            <c:chart xmlns:c="http://schemas.openxmlformats.org/drawingml/2006/chart" xmlns:r="http://schemas.openxmlformats.org/officeDocument/2006/relationships" r:id="rId138"/>
          </a:graphicData>
        </a:graphic>
      </p:graphicFrame>
      <p:cxnSp>
        <p:nvCxnSpPr>
          <p:cNvPr id="560" name="直線コネクタ 559"/>
          <p:cNvCxnSpPr/>
          <p:nvPr>
            <p:custDataLst>
              <p:tags r:id="rId5"/>
            </p:custDataLst>
          </p:nvPr>
        </p:nvCxnSpPr>
        <p:spPr bwMode="auto">
          <a:xfrm>
            <a:off x="6880225" y="2124075"/>
            <a:ext cx="0" cy="3937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0" name="直線コネクタ 539"/>
          <p:cNvCxnSpPr/>
          <p:nvPr>
            <p:custDataLst>
              <p:tags r:id="rId6"/>
            </p:custDataLst>
          </p:nvPr>
        </p:nvCxnSpPr>
        <p:spPr bwMode="auto">
          <a:xfrm>
            <a:off x="6569075" y="2078038"/>
            <a:ext cx="0" cy="4540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テキスト プレースホルダ 9"/>
          <p:cNvSpPr>
            <a:spLocks noGrp="1"/>
          </p:cNvSpPr>
          <p:nvPr>
            <p:custDataLst>
              <p:tags r:id="rId7"/>
            </p:custDataLst>
          </p:nvPr>
        </p:nvSpPr>
        <p:spPr bwMode="auto">
          <a:xfrm>
            <a:off x="2124075"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53A643-C613-4B8D-9D00-DB991D6C8F0D}" type="datetime'''''''''0''''''''''''''''''3'''''''''''''''''''''">
              <a:rPr lang="ja-JP" altLang="en-US" sz="1000"/>
              <a:pPr marL="0" indent="0" algn="ctr">
                <a:spcBef>
                  <a:spcPct val="0"/>
                </a:spcBef>
                <a:buNone/>
              </a:pPr>
              <a:t>03</a:t>
            </a:fld>
            <a:endParaRPr kumimoji="0" lang="ja-JP" altLang="en-US" sz="1000" dirty="0">
              <a:sym typeface="+mn-lt"/>
            </a:endParaRPr>
          </a:p>
        </p:txBody>
      </p:sp>
      <p:sp>
        <p:nvSpPr>
          <p:cNvPr id="31" name="テキスト プレースホルダ 9"/>
          <p:cNvSpPr>
            <a:spLocks noGrp="1"/>
          </p:cNvSpPr>
          <p:nvPr>
            <p:custDataLst>
              <p:tags r:id="rId8"/>
            </p:custDataLst>
          </p:nvPr>
        </p:nvSpPr>
        <p:spPr bwMode="auto">
          <a:xfrm>
            <a:off x="596900" y="17446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（万人）</a:t>
            </a:r>
          </a:p>
        </p:txBody>
      </p:sp>
      <p:sp>
        <p:nvSpPr>
          <p:cNvPr id="108" name="テキスト プレースホルダ 9"/>
          <p:cNvSpPr>
            <a:spLocks noGrp="1"/>
          </p:cNvSpPr>
          <p:nvPr>
            <p:custDataLst>
              <p:tags r:id="rId9"/>
            </p:custDataLst>
          </p:nvPr>
        </p:nvSpPr>
        <p:spPr bwMode="auto">
          <a:xfrm>
            <a:off x="8647113" y="17446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p>
        </p:txBody>
      </p:sp>
      <p:sp>
        <p:nvSpPr>
          <p:cNvPr id="49" name="テキスト プレースホルダ 9"/>
          <p:cNvSpPr>
            <a:spLocks noGrp="1"/>
          </p:cNvSpPr>
          <p:nvPr>
            <p:custDataLst>
              <p:tags r:id="rId10"/>
            </p:custDataLst>
          </p:nvPr>
        </p:nvSpPr>
        <p:spPr bwMode="auto">
          <a:xfrm>
            <a:off x="4308475"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96CD83-29FC-48AF-A7F6-6C20150CAEEA}" type="datetime'''''''''''''1''''''''''''''0'''''''''''''''''''''''''''">
              <a:rPr lang="ja-JP" altLang="en-US" sz="1000"/>
              <a:pPr marL="0" indent="0" algn="ctr">
                <a:spcBef>
                  <a:spcPct val="0"/>
                </a:spcBef>
                <a:buNone/>
              </a:pPr>
              <a:t>10</a:t>
            </a:fld>
            <a:endParaRPr kumimoji="0" lang="ja-JP" altLang="en-US" sz="1000" dirty="0">
              <a:sym typeface="+mn-lt"/>
            </a:endParaRPr>
          </a:p>
        </p:txBody>
      </p:sp>
      <p:sp>
        <p:nvSpPr>
          <p:cNvPr id="43" name="テキスト プレースホルダ 9"/>
          <p:cNvSpPr>
            <a:spLocks noGrp="1"/>
          </p:cNvSpPr>
          <p:nvPr>
            <p:custDataLst>
              <p:tags r:id="rId11"/>
            </p:custDataLst>
          </p:nvPr>
        </p:nvSpPr>
        <p:spPr bwMode="auto">
          <a:xfrm>
            <a:off x="2436813"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3E3C6C-FBAD-4A26-9ABC-30589155E346}" type="datetime'''''''''0''''''''''''''''''''''''''''''''4'''''''''''">
              <a:rPr lang="ja-JP" altLang="en-US" sz="1000"/>
              <a:pPr marL="0" indent="0" algn="ctr">
                <a:spcBef>
                  <a:spcPct val="0"/>
                </a:spcBef>
                <a:buNone/>
              </a:pPr>
              <a:t>04</a:t>
            </a:fld>
            <a:endParaRPr kumimoji="0" lang="ja-JP" altLang="en-US" sz="1000" dirty="0">
              <a:sym typeface="+mn-lt"/>
            </a:endParaRPr>
          </a:p>
        </p:txBody>
      </p:sp>
      <p:sp>
        <p:nvSpPr>
          <p:cNvPr id="41" name="テキスト プレースホルダ 9"/>
          <p:cNvSpPr>
            <a:spLocks noGrp="1"/>
          </p:cNvSpPr>
          <p:nvPr>
            <p:custDataLst>
              <p:tags r:id="rId12"/>
            </p:custDataLst>
          </p:nvPr>
        </p:nvSpPr>
        <p:spPr bwMode="auto">
          <a:xfrm>
            <a:off x="1812925"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7EE64E-8897-4CAA-A406-490202CD5B7B}" type="datetime'''''''''''0''''2'''''''''''''''''">
              <a:rPr lang="ja-JP" altLang="en-US" sz="1000"/>
              <a:pPr marL="0" indent="0" algn="ctr">
                <a:spcBef>
                  <a:spcPct val="0"/>
                </a:spcBef>
                <a:buNone/>
              </a:pPr>
              <a:t>02</a:t>
            </a:fld>
            <a:endParaRPr kumimoji="0" lang="ja-JP" altLang="en-US" sz="1000" dirty="0">
              <a:sym typeface="+mn-lt"/>
            </a:endParaRPr>
          </a:p>
        </p:txBody>
      </p:sp>
      <p:sp>
        <p:nvSpPr>
          <p:cNvPr id="39" name="テキスト プレースホルダ 9"/>
          <p:cNvSpPr>
            <a:spLocks noGrp="1"/>
          </p:cNvSpPr>
          <p:nvPr>
            <p:custDataLst>
              <p:tags r:id="rId13"/>
            </p:custDataLst>
          </p:nvPr>
        </p:nvSpPr>
        <p:spPr bwMode="auto">
          <a:xfrm>
            <a:off x="1119188" y="37211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2601AF-6B6D-4561-98E6-AF01D1F3A6C4}" type="datetime'2''''''''''0''''0''0'''''">
              <a:rPr lang="ja-JP" altLang="en-US" sz="1000"/>
              <a:pPr marL="0" indent="0" algn="ctr">
                <a:spcBef>
                  <a:spcPct val="0"/>
                </a:spcBef>
                <a:buNone/>
              </a:pPr>
              <a:t>2000</a:t>
            </a:fld>
            <a:endParaRPr kumimoji="0" lang="ja-JP" altLang="en-US" sz="1000" dirty="0">
              <a:sym typeface="+mn-lt"/>
            </a:endParaRPr>
          </a:p>
        </p:txBody>
      </p:sp>
      <p:sp>
        <p:nvSpPr>
          <p:cNvPr id="190" name="テキスト プレースホルダ 9"/>
          <p:cNvSpPr>
            <a:spLocks noGrp="1"/>
          </p:cNvSpPr>
          <p:nvPr>
            <p:custDataLst>
              <p:tags r:id="rId14"/>
            </p:custDataLst>
          </p:nvPr>
        </p:nvSpPr>
        <p:spPr bwMode="auto">
          <a:xfrm>
            <a:off x="6492875"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38708F-ADA9-4355-9558-84E77F3C3581}" type="datetime'''''''''''''''''''1''''''''7'">
              <a:rPr lang="ja-JP" altLang="en-US" sz="1000" smtClean="0"/>
              <a:pPr marL="0" indent="0" algn="ctr">
                <a:spcBef>
                  <a:spcPct val="0"/>
                </a:spcBef>
                <a:buNone/>
              </a:pPr>
              <a:t>17</a:t>
            </a:fld>
            <a:endParaRPr kumimoji="0" lang="ja-JP" altLang="en-US" sz="1000" dirty="0">
              <a:sym typeface="+mn-lt"/>
            </a:endParaRPr>
          </a:p>
        </p:txBody>
      </p:sp>
      <p:sp>
        <p:nvSpPr>
          <p:cNvPr id="40" name="テキスト プレースホルダ 9"/>
          <p:cNvSpPr>
            <a:spLocks noGrp="1"/>
          </p:cNvSpPr>
          <p:nvPr>
            <p:custDataLst>
              <p:tags r:id="rId15"/>
            </p:custDataLst>
          </p:nvPr>
        </p:nvSpPr>
        <p:spPr bwMode="auto">
          <a:xfrm>
            <a:off x="1500188"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1F6E55-5BC7-45FD-A255-770A72018BBD}" type="datetime'''''''''''''''0''''''''1'''''''''''''''''''''''''''''''''''">
              <a:rPr lang="ja-JP" altLang="en-US" sz="1000"/>
              <a:pPr marL="0" indent="0" algn="ctr">
                <a:spcBef>
                  <a:spcPct val="0"/>
                </a:spcBef>
                <a:buNone/>
              </a:pPr>
              <a:t>01</a:t>
            </a:fld>
            <a:endParaRPr kumimoji="0" lang="ja-JP" altLang="en-US" sz="1000" dirty="0">
              <a:sym typeface="+mn-lt"/>
            </a:endParaRPr>
          </a:p>
        </p:txBody>
      </p:sp>
      <p:sp>
        <p:nvSpPr>
          <p:cNvPr id="44" name="テキスト プレースホルダ 9"/>
          <p:cNvSpPr>
            <a:spLocks noGrp="1"/>
          </p:cNvSpPr>
          <p:nvPr>
            <p:custDataLst>
              <p:tags r:id="rId16"/>
            </p:custDataLst>
          </p:nvPr>
        </p:nvSpPr>
        <p:spPr bwMode="auto">
          <a:xfrm>
            <a:off x="2747963"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29A434-5C36-4C95-B57E-BEABAAFD522C}" type="datetime'''''''''''''''''''0''''''''''''''''''''''''5'''''''''''''''">
              <a:rPr lang="ja-JP" altLang="en-US" sz="1000"/>
              <a:pPr marL="0" indent="0" algn="ctr">
                <a:spcBef>
                  <a:spcPct val="0"/>
                </a:spcBef>
                <a:buNone/>
              </a:pPr>
              <a:t>05</a:t>
            </a:fld>
            <a:endParaRPr kumimoji="0" lang="ja-JP" altLang="en-US" sz="1000" dirty="0">
              <a:sym typeface="+mn-lt"/>
            </a:endParaRPr>
          </a:p>
        </p:txBody>
      </p:sp>
      <p:sp>
        <p:nvSpPr>
          <p:cNvPr id="45" name="テキスト プレースホルダ 9"/>
          <p:cNvSpPr>
            <a:spLocks noGrp="1"/>
          </p:cNvSpPr>
          <p:nvPr>
            <p:custDataLst>
              <p:tags r:id="rId17"/>
            </p:custDataLst>
          </p:nvPr>
        </p:nvSpPr>
        <p:spPr bwMode="auto">
          <a:xfrm>
            <a:off x="3060700"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F42C88-7884-4B4D-8675-CAF2528E72C4}" type="datetime'''''''''0''''''''''''6'''''''''''''''''''''''''''''''''''''''">
              <a:rPr lang="ja-JP" altLang="en-US" sz="1000"/>
              <a:pPr marL="0" indent="0" algn="ctr">
                <a:spcBef>
                  <a:spcPct val="0"/>
                </a:spcBef>
                <a:buNone/>
              </a:pPr>
              <a:t>06</a:t>
            </a:fld>
            <a:endParaRPr kumimoji="0" lang="ja-JP" altLang="en-US" sz="1000" dirty="0">
              <a:sym typeface="+mn-lt"/>
            </a:endParaRPr>
          </a:p>
        </p:txBody>
      </p:sp>
      <p:sp>
        <p:nvSpPr>
          <p:cNvPr id="46" name="テキスト プレースホルダ 9"/>
          <p:cNvSpPr>
            <a:spLocks noGrp="1"/>
          </p:cNvSpPr>
          <p:nvPr>
            <p:custDataLst>
              <p:tags r:id="rId18"/>
            </p:custDataLst>
          </p:nvPr>
        </p:nvSpPr>
        <p:spPr bwMode="auto">
          <a:xfrm>
            <a:off x="3371850"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760E78-883D-47A5-8BE1-1C7CF64503D2}" type="datetime'''''''''''''''''''0''''''7'''''''''''''''''''''''''''">
              <a:rPr lang="ja-JP" altLang="en-US" sz="1000"/>
              <a:pPr marL="0" indent="0" algn="ctr">
                <a:spcBef>
                  <a:spcPct val="0"/>
                </a:spcBef>
                <a:buNone/>
              </a:pPr>
              <a:t>07</a:t>
            </a:fld>
            <a:endParaRPr kumimoji="0" lang="ja-JP" altLang="en-US" sz="1000" dirty="0">
              <a:sym typeface="+mn-lt"/>
            </a:endParaRPr>
          </a:p>
        </p:txBody>
      </p:sp>
      <p:sp>
        <p:nvSpPr>
          <p:cNvPr id="47" name="テキスト プレースホルダ 9"/>
          <p:cNvSpPr>
            <a:spLocks noGrp="1"/>
          </p:cNvSpPr>
          <p:nvPr>
            <p:custDataLst>
              <p:tags r:id="rId19"/>
            </p:custDataLst>
          </p:nvPr>
        </p:nvSpPr>
        <p:spPr bwMode="auto">
          <a:xfrm>
            <a:off x="3684588"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5DE83D-CB54-4276-9F84-5197AF99988E}" type="datetime'''''''08'''''''''''''''''''''">
              <a:rPr lang="ja-JP" altLang="en-US" sz="1000"/>
              <a:pPr marL="0" indent="0" algn="ctr">
                <a:spcBef>
                  <a:spcPct val="0"/>
                </a:spcBef>
                <a:buNone/>
              </a:pPr>
              <a:t>08</a:t>
            </a:fld>
            <a:endParaRPr kumimoji="0" lang="ja-JP" altLang="en-US" sz="1000" dirty="0">
              <a:sym typeface="+mn-lt"/>
            </a:endParaRPr>
          </a:p>
        </p:txBody>
      </p:sp>
      <p:sp>
        <p:nvSpPr>
          <p:cNvPr id="48" name="テキスト プレースホルダ 9"/>
          <p:cNvSpPr>
            <a:spLocks noGrp="1"/>
          </p:cNvSpPr>
          <p:nvPr>
            <p:custDataLst>
              <p:tags r:id="rId20"/>
            </p:custDataLst>
          </p:nvPr>
        </p:nvSpPr>
        <p:spPr bwMode="auto">
          <a:xfrm>
            <a:off x="3995738"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0A9E2A-BDA9-47FF-9361-934A5E3FDD9A}" type="datetime'''''''''0''''''''''''''''''''''''''''''''''''''9'''''''''''">
              <a:rPr lang="ja-JP" altLang="en-US" sz="1000"/>
              <a:pPr marL="0" indent="0" algn="ctr">
                <a:spcBef>
                  <a:spcPct val="0"/>
                </a:spcBef>
                <a:buNone/>
              </a:pPr>
              <a:t>09</a:t>
            </a:fld>
            <a:endParaRPr kumimoji="0" lang="ja-JP" altLang="en-US" sz="1000" dirty="0">
              <a:sym typeface="+mn-lt"/>
            </a:endParaRPr>
          </a:p>
        </p:txBody>
      </p:sp>
      <p:sp>
        <p:nvSpPr>
          <p:cNvPr id="50" name="テキスト プレースホルダ 9"/>
          <p:cNvSpPr>
            <a:spLocks noGrp="1"/>
          </p:cNvSpPr>
          <p:nvPr>
            <p:custDataLst>
              <p:tags r:id="rId21"/>
            </p:custDataLst>
          </p:nvPr>
        </p:nvSpPr>
        <p:spPr bwMode="auto">
          <a:xfrm>
            <a:off x="4621213"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ECF0C2-D831-4E97-A31D-48165CC217A6}" type="datetime'''''''''''''''''''''''''''''''''1''1'''''''">
              <a:rPr lang="ja-JP" altLang="en-US" sz="1000"/>
              <a:pPr marL="0" indent="0" algn="ctr">
                <a:spcBef>
                  <a:spcPct val="0"/>
                </a:spcBef>
                <a:buNone/>
              </a:pPr>
              <a:t>11</a:t>
            </a:fld>
            <a:endParaRPr kumimoji="0" lang="ja-JP" altLang="en-US" sz="1000" dirty="0">
              <a:sym typeface="+mn-lt"/>
            </a:endParaRPr>
          </a:p>
        </p:txBody>
      </p:sp>
      <p:sp>
        <p:nvSpPr>
          <p:cNvPr id="51" name="テキスト プレースホルダ 9"/>
          <p:cNvSpPr>
            <a:spLocks noGrp="1"/>
          </p:cNvSpPr>
          <p:nvPr>
            <p:custDataLst>
              <p:tags r:id="rId22"/>
            </p:custDataLst>
          </p:nvPr>
        </p:nvSpPr>
        <p:spPr bwMode="auto">
          <a:xfrm>
            <a:off x="4932363"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C6312C-6627-4EE5-9329-30D0E13CEDDC}" type="datetime'''1''''''''''''''2'''''''''''''''''''''''''''''''''''">
              <a:rPr lang="ja-JP" altLang="en-US" sz="1000"/>
              <a:pPr marL="0" indent="0" algn="ctr">
                <a:spcBef>
                  <a:spcPct val="0"/>
                </a:spcBef>
                <a:buNone/>
              </a:pPr>
              <a:t>12</a:t>
            </a:fld>
            <a:endParaRPr kumimoji="0" lang="ja-JP" altLang="en-US" sz="1000" dirty="0">
              <a:sym typeface="+mn-lt"/>
            </a:endParaRPr>
          </a:p>
        </p:txBody>
      </p:sp>
      <p:sp>
        <p:nvSpPr>
          <p:cNvPr id="52" name="テキスト プレースホルダ 9"/>
          <p:cNvSpPr>
            <a:spLocks noGrp="1"/>
          </p:cNvSpPr>
          <p:nvPr>
            <p:custDataLst>
              <p:tags r:id="rId23"/>
            </p:custDataLst>
          </p:nvPr>
        </p:nvSpPr>
        <p:spPr bwMode="auto">
          <a:xfrm>
            <a:off x="5245100"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C824C1-E6F0-4591-8268-CE7E0F0BF026}" type="datetime'''''''''''''''''''''''''''''''''''''''''1''3'''''''''''">
              <a:rPr lang="ja-JP" altLang="en-US" sz="1000"/>
              <a:pPr marL="0" indent="0" algn="ctr">
                <a:spcBef>
                  <a:spcPct val="0"/>
                </a:spcBef>
                <a:buNone/>
              </a:pPr>
              <a:t>13</a:t>
            </a:fld>
            <a:endParaRPr kumimoji="0" lang="ja-JP" altLang="en-US" sz="1000" dirty="0">
              <a:sym typeface="+mn-lt"/>
            </a:endParaRPr>
          </a:p>
        </p:txBody>
      </p:sp>
      <p:sp>
        <p:nvSpPr>
          <p:cNvPr id="53" name="テキスト プレースホルダ 9"/>
          <p:cNvSpPr>
            <a:spLocks noGrp="1"/>
          </p:cNvSpPr>
          <p:nvPr>
            <p:custDataLst>
              <p:tags r:id="rId24"/>
            </p:custDataLst>
          </p:nvPr>
        </p:nvSpPr>
        <p:spPr bwMode="auto">
          <a:xfrm>
            <a:off x="5556250"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80EE70-01B6-4B94-ADC1-A40569243781}" type="datetime'1''''''''''''4'''''">
              <a:rPr lang="ja-JP" altLang="en-US" sz="1000"/>
              <a:pPr marL="0" indent="0" algn="ctr">
                <a:spcBef>
                  <a:spcPct val="0"/>
                </a:spcBef>
                <a:buNone/>
              </a:pPr>
              <a:t>14</a:t>
            </a:fld>
            <a:endParaRPr kumimoji="0" lang="ja-JP" altLang="en-US" sz="1000" dirty="0">
              <a:sym typeface="+mn-lt"/>
            </a:endParaRPr>
          </a:p>
        </p:txBody>
      </p:sp>
      <p:sp>
        <p:nvSpPr>
          <p:cNvPr id="54" name="テキスト プレースホルダ 9"/>
          <p:cNvSpPr>
            <a:spLocks noGrp="1"/>
          </p:cNvSpPr>
          <p:nvPr>
            <p:custDataLst>
              <p:tags r:id="rId25"/>
            </p:custDataLst>
          </p:nvPr>
        </p:nvSpPr>
        <p:spPr bwMode="auto">
          <a:xfrm>
            <a:off x="5868988"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4DF366-2284-41F9-838C-275FB8AEFBAB}" type="datetime'''''''''''''''''''''''''''''''''''''''''''''1''''5'''">
              <a:rPr lang="ja-JP" altLang="en-US" sz="1000"/>
              <a:pPr marL="0" indent="0" algn="ctr">
                <a:spcBef>
                  <a:spcPct val="0"/>
                </a:spcBef>
                <a:buNone/>
              </a:pPr>
              <a:t>15</a:t>
            </a:fld>
            <a:endParaRPr kumimoji="0" lang="ja-JP" altLang="en-US" sz="1000" dirty="0">
              <a:sym typeface="+mn-lt"/>
            </a:endParaRPr>
          </a:p>
        </p:txBody>
      </p:sp>
      <p:sp>
        <p:nvSpPr>
          <p:cNvPr id="290" name="テキスト プレースホルダ 9"/>
          <p:cNvSpPr>
            <a:spLocks noGrp="1"/>
          </p:cNvSpPr>
          <p:nvPr>
            <p:custDataLst>
              <p:tags r:id="rId26"/>
            </p:custDataLst>
          </p:nvPr>
        </p:nvSpPr>
        <p:spPr bwMode="auto">
          <a:xfrm>
            <a:off x="6804025"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60F7C6-1692-47DC-B45D-51CACAD2DFF9}" type="datetime'1''''''''''8'''''''''''''''''''''''''''''''''">
              <a:rPr lang="en-US" altLang="en-US" sz="1000" smtClean="0"/>
              <a:pPr marL="0" indent="0" algn="ctr">
                <a:spcBef>
                  <a:spcPct val="0"/>
                </a:spcBef>
                <a:buNone/>
              </a:pPr>
              <a:t>18</a:t>
            </a:fld>
            <a:endParaRPr kumimoji="0" lang="ja-JP" altLang="en-US" sz="1000" dirty="0">
              <a:sym typeface="+mn-lt"/>
            </a:endParaRPr>
          </a:p>
        </p:txBody>
      </p:sp>
      <p:sp>
        <p:nvSpPr>
          <p:cNvPr id="71" name="テキスト プレースホルダ 9"/>
          <p:cNvSpPr>
            <a:spLocks noGrp="1"/>
          </p:cNvSpPr>
          <p:nvPr>
            <p:custDataLst>
              <p:tags r:id="rId27"/>
            </p:custDataLst>
          </p:nvPr>
        </p:nvSpPr>
        <p:spPr bwMode="auto">
          <a:xfrm>
            <a:off x="6180138"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1E8E1E-DDCE-4444-9EAA-3E6FD491561C}" type="datetime'''''''''''''''''''''''''''''''1''''''''''6'''''''''''">
              <a:rPr lang="ja-JP" altLang="en-US" sz="1000"/>
              <a:pPr marL="0" indent="0" algn="ctr">
                <a:spcBef>
                  <a:spcPct val="0"/>
                </a:spcBef>
                <a:buNone/>
              </a:pPr>
              <a:t>16</a:t>
            </a:fld>
            <a:endParaRPr kumimoji="0" lang="ja-JP" altLang="en-US" sz="1000" dirty="0">
              <a:sym typeface="+mn-lt"/>
            </a:endParaRPr>
          </a:p>
        </p:txBody>
      </p:sp>
      <p:sp>
        <p:nvSpPr>
          <p:cNvPr id="293" name="テキスト プレースホルダ 9"/>
          <p:cNvSpPr>
            <a:spLocks noGrp="1"/>
          </p:cNvSpPr>
          <p:nvPr>
            <p:custDataLst>
              <p:tags r:id="rId28"/>
            </p:custDataLst>
          </p:nvPr>
        </p:nvSpPr>
        <p:spPr bwMode="auto">
          <a:xfrm>
            <a:off x="7116763"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E5E12B-F834-40D2-9B21-4D34FE1D6811}" type="datetime'''''''''''''''''''''1''''''''''''''9'''''''''''''''">
              <a:rPr lang="en-US" altLang="en-US" sz="1000" smtClean="0"/>
              <a:pPr marL="0" indent="0" algn="ctr">
                <a:spcBef>
                  <a:spcPct val="0"/>
                </a:spcBef>
                <a:buNone/>
              </a:pPr>
              <a:t>19</a:t>
            </a:fld>
            <a:endParaRPr kumimoji="0" lang="ja-JP" altLang="en-US" sz="1000" dirty="0">
              <a:sym typeface="+mn-lt"/>
            </a:endParaRPr>
          </a:p>
        </p:txBody>
      </p:sp>
      <p:sp>
        <p:nvSpPr>
          <p:cNvPr id="72" name="テキスト プレースホルダ 9"/>
          <p:cNvSpPr>
            <a:spLocks noGrp="1"/>
          </p:cNvSpPr>
          <p:nvPr>
            <p:custDataLst>
              <p:tags r:id="rId29"/>
            </p:custDataLst>
          </p:nvPr>
        </p:nvSpPr>
        <p:spPr bwMode="auto">
          <a:xfrm>
            <a:off x="7427913"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1DA246-2290-4C67-A84D-8E1556B77321}" type="datetime'''''''''''''''20'''''''''''''''''''''''''">
              <a:rPr lang="ja-JP" altLang="en-US" sz="1000"/>
              <a:pPr marL="0" indent="0" algn="ctr">
                <a:spcBef>
                  <a:spcPct val="0"/>
                </a:spcBef>
                <a:buNone/>
              </a:pPr>
              <a:t>20</a:t>
            </a:fld>
            <a:endParaRPr kumimoji="0" lang="ja-JP" altLang="en-US" sz="1000" dirty="0">
              <a:sym typeface="+mn-lt"/>
            </a:endParaRPr>
          </a:p>
        </p:txBody>
      </p:sp>
      <p:sp>
        <p:nvSpPr>
          <p:cNvPr id="73" name="テキスト プレースホルダ 9"/>
          <p:cNvSpPr>
            <a:spLocks noGrp="1"/>
          </p:cNvSpPr>
          <p:nvPr>
            <p:custDataLst>
              <p:tags r:id="rId30"/>
            </p:custDataLst>
          </p:nvPr>
        </p:nvSpPr>
        <p:spPr bwMode="auto">
          <a:xfrm>
            <a:off x="7740650"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23C7D8-8281-4A25-958E-71D046A8C9DC}" type="datetime'''''''''''''''''''''''''3''0'''">
              <a:rPr lang="ja-JP" altLang="en-US" sz="1000"/>
              <a:pPr marL="0" indent="0" algn="ctr">
                <a:spcBef>
                  <a:spcPct val="0"/>
                </a:spcBef>
                <a:buNone/>
              </a:pPr>
              <a:t>30</a:t>
            </a:fld>
            <a:endParaRPr kumimoji="0" lang="ja-JP" altLang="en-US" sz="1000" dirty="0">
              <a:sym typeface="+mn-lt"/>
            </a:endParaRPr>
          </a:p>
        </p:txBody>
      </p:sp>
      <p:sp>
        <p:nvSpPr>
          <p:cNvPr id="74" name="テキスト プレースホルダ 9"/>
          <p:cNvSpPr>
            <a:spLocks noGrp="1"/>
          </p:cNvSpPr>
          <p:nvPr>
            <p:custDataLst>
              <p:tags r:id="rId31"/>
            </p:custDataLst>
          </p:nvPr>
        </p:nvSpPr>
        <p:spPr bwMode="auto">
          <a:xfrm>
            <a:off x="8051800"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C0DD5A-1691-455A-81F7-EA7C5A167777}" type="datetime'''''''''''''''''''''''''''''''''''4''''0'''''''''''''">
              <a:rPr lang="ja-JP" altLang="en-US" sz="1000"/>
              <a:pPr marL="0" indent="0" algn="ctr">
                <a:spcBef>
                  <a:spcPct val="0"/>
                </a:spcBef>
                <a:buNone/>
              </a:pPr>
              <a:t>40</a:t>
            </a:fld>
            <a:endParaRPr kumimoji="0" lang="ja-JP" altLang="en-US" sz="1000" dirty="0">
              <a:sym typeface="+mn-lt"/>
            </a:endParaRPr>
          </a:p>
        </p:txBody>
      </p:sp>
      <p:sp>
        <p:nvSpPr>
          <p:cNvPr id="75" name="テキスト プレースホルダ 9"/>
          <p:cNvSpPr>
            <a:spLocks noGrp="1"/>
          </p:cNvSpPr>
          <p:nvPr>
            <p:custDataLst>
              <p:tags r:id="rId32"/>
            </p:custDataLst>
          </p:nvPr>
        </p:nvSpPr>
        <p:spPr bwMode="auto">
          <a:xfrm>
            <a:off x="8364538" y="3721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C10EDD-C6D4-4284-81B8-0567DEF316FF}" type="datetime'''''''5''''0'''">
              <a:rPr lang="ja-JP" altLang="en-US" sz="1000"/>
              <a:pPr marL="0" indent="0" algn="ctr">
                <a:spcBef>
                  <a:spcPct val="0"/>
                </a:spcBef>
                <a:buNone/>
              </a:pPr>
              <a:t>50</a:t>
            </a:fld>
            <a:endParaRPr kumimoji="0" lang="ja-JP" altLang="en-US" sz="1000" dirty="0">
              <a:sym typeface="+mn-lt"/>
            </a:endParaRPr>
          </a:p>
        </p:txBody>
      </p:sp>
      <p:sp>
        <p:nvSpPr>
          <p:cNvPr id="11" name="Rectangle 10"/>
          <p:cNvSpPr/>
          <p:nvPr>
            <p:custDataLst>
              <p:tags r:id="rId33"/>
            </p:custDataLst>
          </p:nvPr>
        </p:nvSpPr>
        <p:spPr bwMode="gray">
          <a:xfrm>
            <a:off x="8734425" y="4051300"/>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4" name="Straight Connector 13"/>
          <p:cNvCxnSpPr/>
          <p:nvPr>
            <p:custDataLst>
              <p:tags r:id="rId34"/>
            </p:custDataLst>
          </p:nvPr>
        </p:nvCxnSpPr>
        <p:spPr bwMode="gray">
          <a:xfrm>
            <a:off x="8661400" y="3914775"/>
            <a:ext cx="238125"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Oval 14"/>
          <p:cNvSpPr/>
          <p:nvPr>
            <p:custDataLst>
              <p:tags r:id="rId35"/>
            </p:custDataLst>
          </p:nvPr>
        </p:nvSpPr>
        <p:spPr bwMode="gray">
          <a:xfrm>
            <a:off x="8742363" y="3876675"/>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テキスト プレースホルダ 9"/>
          <p:cNvSpPr>
            <a:spLocks noGrp="1"/>
          </p:cNvSpPr>
          <p:nvPr>
            <p:custDataLst>
              <p:tags r:id="rId36"/>
            </p:custDataLst>
          </p:nvPr>
        </p:nvSpPr>
        <p:spPr bwMode="auto">
          <a:xfrm>
            <a:off x="8964613" y="38433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B7F006-B2D1-4F35-BBD8-B99BC51A7E55}" type="datetime'''人口''''''''成''長''''''''''''''''率''''''（''''''''''''''％''）'''">
              <a:rPr lang="ja-JP" altLang="en-US" sz="1000">
                <a:sym typeface="+mn-lt"/>
              </a:rPr>
              <a:pPr marL="0" indent="0">
                <a:spcBef>
                  <a:spcPct val="0"/>
                </a:spcBef>
                <a:buNone/>
              </a:pPr>
              <a:t>人口成長率（％）</a:t>
            </a:fld>
            <a:endParaRPr kumimoji="0" lang="ja-JP" altLang="en-US" sz="1000" dirty="0">
              <a:sym typeface="+mn-lt"/>
            </a:endParaRPr>
          </a:p>
        </p:txBody>
      </p:sp>
      <p:sp>
        <p:nvSpPr>
          <p:cNvPr id="77" name="テキスト プレースホルダ 9"/>
          <p:cNvSpPr>
            <a:spLocks noGrp="1"/>
          </p:cNvSpPr>
          <p:nvPr>
            <p:custDataLst>
              <p:tags r:id="rId37"/>
            </p:custDataLst>
          </p:nvPr>
        </p:nvSpPr>
        <p:spPr bwMode="auto">
          <a:xfrm>
            <a:off x="8964613" y="4046538"/>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381D112-D716-435C-B368-2E378105C88B}" type="datetime'総''''''''計''''''''''''（''''''''''''''''万''''''''''人''''''）'">
              <a:rPr lang="ja-JP" altLang="en-US" sz="1000">
                <a:sym typeface="+mn-lt"/>
              </a:rPr>
              <a:pPr marL="0" indent="0">
                <a:spcBef>
                  <a:spcPct val="0"/>
                </a:spcBef>
                <a:buNone/>
              </a:pPr>
              <a:t>総計（万人）</a:t>
            </a:fld>
            <a:endParaRPr kumimoji="0" lang="ja-JP" altLang="en-US" sz="1000" dirty="0">
              <a:sym typeface="+mn-lt"/>
            </a:endParaRPr>
          </a:p>
        </p:txBody>
      </p:sp>
      <p:graphicFrame>
        <p:nvGraphicFramePr>
          <p:cNvPr id="622" name="Chart 3"/>
          <p:cNvGraphicFramePr/>
          <p:nvPr>
            <p:custDataLst>
              <p:tags r:id="rId38"/>
            </p:custDataLst>
            <p:extLst>
              <p:ext uri="{D42A27DB-BD31-4B8C-83A1-F6EECF244321}">
                <p14:modId xmlns:p14="http://schemas.microsoft.com/office/powerpoint/2010/main" val="2621403719"/>
              </p:ext>
            </p:extLst>
          </p:nvPr>
        </p:nvGraphicFramePr>
        <p:xfrm>
          <a:off x="741363" y="4381500"/>
          <a:ext cx="7808912" cy="1938338"/>
        </p:xfrm>
        <a:graphic>
          <a:graphicData uri="http://schemas.openxmlformats.org/drawingml/2006/chart">
            <c:chart xmlns:c="http://schemas.openxmlformats.org/drawingml/2006/chart" xmlns:r="http://schemas.openxmlformats.org/officeDocument/2006/relationships" r:id="rId139"/>
          </a:graphicData>
        </a:graphic>
      </p:graphicFrame>
      <p:cxnSp>
        <p:nvCxnSpPr>
          <p:cNvPr id="17" name="Straight Connector 16"/>
          <p:cNvCxnSpPr/>
          <p:nvPr>
            <p:custDataLst>
              <p:tags r:id="rId39"/>
            </p:custDataLst>
          </p:nvPr>
        </p:nvCxnSpPr>
        <p:spPr bwMode="gray">
          <a:xfrm>
            <a:off x="1328738" y="4556125"/>
            <a:ext cx="0" cy="635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40"/>
            </p:custDataLst>
          </p:nvPr>
        </p:nvCxnSpPr>
        <p:spPr bwMode="gray">
          <a:xfrm>
            <a:off x="1963738" y="4556125"/>
            <a:ext cx="0" cy="635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41"/>
            </p:custDataLst>
          </p:nvPr>
        </p:nvCxnSpPr>
        <p:spPr bwMode="gray">
          <a:xfrm>
            <a:off x="3232150" y="4556125"/>
            <a:ext cx="0" cy="650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42"/>
            </p:custDataLst>
          </p:nvPr>
        </p:nvCxnSpPr>
        <p:spPr bwMode="gray">
          <a:xfrm>
            <a:off x="1646238" y="4556125"/>
            <a:ext cx="0" cy="635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43"/>
            </p:custDataLst>
          </p:nvPr>
        </p:nvCxnSpPr>
        <p:spPr bwMode="gray">
          <a:xfrm>
            <a:off x="3867150" y="4556125"/>
            <a:ext cx="0" cy="650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44"/>
            </p:custDataLst>
          </p:nvPr>
        </p:nvCxnSpPr>
        <p:spPr bwMode="gray">
          <a:xfrm>
            <a:off x="2914650" y="4556125"/>
            <a:ext cx="0" cy="635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45"/>
            </p:custDataLst>
          </p:nvPr>
        </p:nvCxnSpPr>
        <p:spPr bwMode="gray">
          <a:xfrm>
            <a:off x="3549650" y="4556125"/>
            <a:ext cx="0" cy="650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46"/>
            </p:custDataLst>
          </p:nvPr>
        </p:nvCxnSpPr>
        <p:spPr bwMode="gray">
          <a:xfrm>
            <a:off x="2279650" y="4556125"/>
            <a:ext cx="0" cy="650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47"/>
            </p:custDataLst>
          </p:nvPr>
        </p:nvCxnSpPr>
        <p:spPr bwMode="gray">
          <a:xfrm>
            <a:off x="2597150" y="4556125"/>
            <a:ext cx="0" cy="650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custDataLst>
              <p:tags r:id="rId48"/>
            </p:custDataLst>
          </p:nvPr>
        </p:nvCxnSpPr>
        <p:spPr bwMode="gray">
          <a:xfrm>
            <a:off x="5770563" y="4556125"/>
            <a:ext cx="0"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9"/>
            </p:custDataLst>
          </p:nvPr>
        </p:nvCxnSpPr>
        <p:spPr bwMode="gray">
          <a:xfrm>
            <a:off x="4183063" y="4556125"/>
            <a:ext cx="0" cy="650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50"/>
            </p:custDataLst>
          </p:nvPr>
        </p:nvCxnSpPr>
        <p:spPr bwMode="gray">
          <a:xfrm>
            <a:off x="4500563" y="4556125"/>
            <a:ext cx="0" cy="650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1"/>
            </p:custDataLst>
          </p:nvPr>
        </p:nvCxnSpPr>
        <p:spPr bwMode="gray">
          <a:xfrm>
            <a:off x="4818063" y="4556125"/>
            <a:ext cx="0" cy="666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52"/>
            </p:custDataLst>
          </p:nvPr>
        </p:nvCxnSpPr>
        <p:spPr bwMode="gray">
          <a:xfrm>
            <a:off x="5135563" y="4556125"/>
            <a:ext cx="0" cy="666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53"/>
            </p:custDataLst>
          </p:nvPr>
        </p:nvCxnSpPr>
        <p:spPr bwMode="gray">
          <a:xfrm>
            <a:off x="5453063" y="4556125"/>
            <a:ext cx="0" cy="666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custDataLst>
              <p:tags r:id="rId54"/>
            </p:custDataLst>
          </p:nvPr>
        </p:nvCxnSpPr>
        <p:spPr bwMode="gray">
          <a:xfrm>
            <a:off x="6086475" y="4556125"/>
            <a:ext cx="0"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custDataLst>
              <p:tags r:id="rId55"/>
            </p:custDataLst>
          </p:nvPr>
        </p:nvCxnSpPr>
        <p:spPr bwMode="gray">
          <a:xfrm>
            <a:off x="6403975" y="4556124"/>
            <a:ext cx="0" cy="698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custDataLst>
              <p:tags r:id="rId56"/>
            </p:custDataLst>
          </p:nvPr>
        </p:nvCxnSpPr>
        <p:spPr bwMode="auto">
          <a:xfrm>
            <a:off x="6721475" y="4556124"/>
            <a:ext cx="0" cy="714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5" name="直線コネクタ 594"/>
          <p:cNvCxnSpPr/>
          <p:nvPr>
            <p:custDataLst>
              <p:tags r:id="rId57"/>
            </p:custDataLst>
          </p:nvPr>
        </p:nvCxnSpPr>
        <p:spPr bwMode="auto">
          <a:xfrm>
            <a:off x="7038975" y="4556125"/>
            <a:ext cx="0" cy="730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custDataLst>
              <p:tags r:id="rId58"/>
            </p:custDataLst>
          </p:nvPr>
        </p:nvCxnSpPr>
        <p:spPr bwMode="gray">
          <a:xfrm>
            <a:off x="7356475" y="4556124"/>
            <a:ext cx="0" cy="762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custDataLst>
              <p:tags r:id="rId59"/>
            </p:custDataLst>
          </p:nvPr>
        </p:nvCxnSpPr>
        <p:spPr bwMode="gray">
          <a:xfrm>
            <a:off x="7673975" y="4556125"/>
            <a:ext cx="0" cy="1000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custDataLst>
              <p:tags r:id="rId60"/>
            </p:custDataLst>
          </p:nvPr>
        </p:nvCxnSpPr>
        <p:spPr bwMode="gray">
          <a:xfrm>
            <a:off x="7989888" y="4556125"/>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61"/>
            </p:custDataLst>
          </p:nvPr>
        </p:nvCxnSpPr>
        <p:spPr bwMode="gray">
          <a:xfrm>
            <a:off x="8307388" y="4556125"/>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2" name="テキスト プレースホルダ 9"/>
          <p:cNvSpPr>
            <a:spLocks noGrp="1"/>
          </p:cNvSpPr>
          <p:nvPr>
            <p:custDataLst>
              <p:tags r:id="rId62"/>
            </p:custDataLst>
          </p:nvPr>
        </p:nvSpPr>
        <p:spPr bwMode="gray">
          <a:xfrm>
            <a:off x="1824037" y="5114925"/>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3E87FB-B984-4647-9B02-8DE82453B076}" type="datetime'''''''64''''''''''''''''''''''.9'''''''''">
              <a:rPr kumimoji="0" lang="ja-JP" altLang="en-US" sz="1000">
                <a:sym typeface="+mn-lt"/>
              </a:rPr>
              <a:pPr marL="0" indent="0" algn="ctr">
                <a:spcBef>
                  <a:spcPct val="0"/>
                </a:spcBef>
                <a:buNone/>
              </a:pPr>
              <a:t>64.9</a:t>
            </a:fld>
            <a:endParaRPr kumimoji="0" lang="ja-JP" altLang="en-US" sz="1000" dirty="0">
              <a:sym typeface="+mn-lt"/>
            </a:endParaRPr>
          </a:p>
        </p:txBody>
      </p:sp>
      <p:sp>
        <p:nvSpPr>
          <p:cNvPr id="207" name="テキスト プレースホルダ 9"/>
          <p:cNvSpPr>
            <a:spLocks noGrp="1"/>
          </p:cNvSpPr>
          <p:nvPr>
            <p:custDataLst>
              <p:tags r:id="rId63"/>
            </p:custDataLst>
          </p:nvPr>
        </p:nvSpPr>
        <p:spPr bwMode="gray">
          <a:xfrm>
            <a:off x="6581775" y="514985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FACA2E-C128-4325-A86F-4A277BF08BEB}" type="datetime'6''''''7''''.''''''''''4'''''''''">
              <a:rPr lang="en-US" altLang="en-US" sz="1000" smtClean="0"/>
              <a:pPr marL="0" indent="0" algn="ctr">
                <a:spcBef>
                  <a:spcPct val="0"/>
                </a:spcBef>
                <a:buNone/>
              </a:pPr>
              <a:t>67.4</a:t>
            </a:fld>
            <a:endParaRPr kumimoji="0" lang="ja-JP" altLang="en-US" sz="1000" dirty="0">
              <a:sym typeface="+mn-lt"/>
            </a:endParaRPr>
          </a:p>
        </p:txBody>
      </p:sp>
      <p:sp>
        <p:nvSpPr>
          <p:cNvPr id="119" name="テキスト プレースホルダ 9"/>
          <p:cNvSpPr>
            <a:spLocks noGrp="1"/>
          </p:cNvSpPr>
          <p:nvPr>
            <p:custDataLst>
              <p:tags r:id="rId64"/>
            </p:custDataLst>
          </p:nvPr>
        </p:nvSpPr>
        <p:spPr bwMode="auto">
          <a:xfrm>
            <a:off x="1887538"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079732-EC61-44F8-B913-470487EDC87C}" type="datetime'''''''''''''''''0''''''''''''''2'''''''''''''''">
              <a:rPr kumimoji="0" lang="ja-JP" altLang="en-US" sz="1000">
                <a:sym typeface="+mn-lt"/>
              </a:rPr>
              <a:pPr marL="0" indent="0" algn="ctr">
                <a:spcBef>
                  <a:spcPct val="0"/>
                </a:spcBef>
                <a:buNone/>
              </a:pPr>
              <a:t>02</a:t>
            </a:fld>
            <a:endParaRPr kumimoji="0" lang="ja-JP" altLang="en-US" sz="1000" dirty="0">
              <a:sym typeface="+mn-lt"/>
            </a:endParaRPr>
          </a:p>
        </p:txBody>
      </p:sp>
      <p:sp>
        <p:nvSpPr>
          <p:cNvPr id="154" name="テキスト プレースホルダ 9"/>
          <p:cNvSpPr>
            <a:spLocks noGrp="1"/>
          </p:cNvSpPr>
          <p:nvPr>
            <p:custDataLst>
              <p:tags r:id="rId65"/>
            </p:custDataLst>
          </p:nvPr>
        </p:nvSpPr>
        <p:spPr bwMode="gray">
          <a:xfrm>
            <a:off x="2139949" y="5118100"/>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F9D25E-726B-4A7F-A3D2-E8F15B7C3DB6}" type="datetime'''''''''''''6''''''''''''''''''''''5''''''.''1'''">
              <a:rPr lang="en-US" altLang="en-US" sz="1000" smtClean="0"/>
              <a:pPr marL="0" indent="0" algn="ctr">
                <a:spcBef>
                  <a:spcPct val="0"/>
                </a:spcBef>
                <a:buNone/>
              </a:pPr>
              <a:t>65.1</a:t>
            </a:fld>
            <a:endParaRPr kumimoji="0" lang="ja-JP" altLang="en-US" sz="1000" dirty="0">
              <a:sym typeface="+mn-lt"/>
            </a:endParaRPr>
          </a:p>
        </p:txBody>
      </p:sp>
      <p:sp>
        <p:nvSpPr>
          <p:cNvPr id="153" name="テキスト プレースホルダ 9"/>
          <p:cNvSpPr>
            <a:spLocks noGrp="1"/>
          </p:cNvSpPr>
          <p:nvPr>
            <p:custDataLst>
              <p:tags r:id="rId66"/>
            </p:custDataLst>
          </p:nvPr>
        </p:nvSpPr>
        <p:spPr bwMode="gray">
          <a:xfrm>
            <a:off x="2139949" y="5897563"/>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2F8304-C515-4EDF-9139-693D6E93BA1F}" type="datetime'''''''''''''3''0''.''''1'''''''''''''''''">
              <a:rPr kumimoji="0" lang="ja-JP" altLang="en-US" sz="1000">
                <a:solidFill>
                  <a:schemeClr val="bg1"/>
                </a:solidFill>
                <a:sym typeface="+mn-lt"/>
              </a:rPr>
              <a:pPr marL="0" indent="0" algn="ctr">
                <a:spcBef>
                  <a:spcPct val="0"/>
                </a:spcBef>
                <a:buNone/>
              </a:pPr>
              <a:t>30.1</a:t>
            </a:fld>
            <a:endParaRPr kumimoji="0" lang="ja-JP" altLang="en-US" sz="1000" dirty="0">
              <a:solidFill>
                <a:schemeClr val="bg1"/>
              </a:solidFill>
              <a:sym typeface="+mn-lt"/>
            </a:endParaRPr>
          </a:p>
        </p:txBody>
      </p:sp>
      <p:sp>
        <p:nvSpPr>
          <p:cNvPr id="170" name="テキスト プレースホルダ 9"/>
          <p:cNvSpPr>
            <a:spLocks noGrp="1"/>
          </p:cNvSpPr>
          <p:nvPr>
            <p:custDataLst>
              <p:tags r:id="rId67"/>
            </p:custDataLst>
          </p:nvPr>
        </p:nvSpPr>
        <p:spPr bwMode="gray">
          <a:xfrm>
            <a:off x="4678362" y="513238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77CEB5-FE81-4548-B727-966A4B6092DD}" type="datetime'''6''''''''''''''''''''''''6''''''''.''''''''''4'''''''">
              <a:rPr kumimoji="0" lang="ja-JP" altLang="en-US" sz="1000">
                <a:sym typeface="+mn-lt"/>
              </a:rPr>
              <a:pPr marL="0" indent="0" algn="ctr">
                <a:spcBef>
                  <a:spcPct val="0"/>
                </a:spcBef>
                <a:buNone/>
              </a:pPr>
              <a:t>66.4</a:t>
            </a:fld>
            <a:endParaRPr kumimoji="0" lang="ja-JP" altLang="en-US" sz="1000" dirty="0">
              <a:sym typeface="+mn-lt"/>
            </a:endParaRPr>
          </a:p>
        </p:txBody>
      </p:sp>
      <p:sp>
        <p:nvSpPr>
          <p:cNvPr id="120" name="テキスト プレースホルダ 9"/>
          <p:cNvSpPr>
            <a:spLocks noGrp="1"/>
          </p:cNvSpPr>
          <p:nvPr>
            <p:custDataLst>
              <p:tags r:id="rId68"/>
            </p:custDataLst>
          </p:nvPr>
        </p:nvSpPr>
        <p:spPr bwMode="auto">
          <a:xfrm>
            <a:off x="2203450"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EAC6A2-849B-4B59-AF90-56E97A2AA5CE}" type="datetime'0''''''''''''''''''''''''''''3'''''''''">
              <a:rPr kumimoji="0" lang="ja-JP" altLang="en-US" sz="1000">
                <a:sym typeface="+mn-lt"/>
              </a:rPr>
              <a:pPr marL="0" indent="0" algn="ctr">
                <a:spcBef>
                  <a:spcPct val="0"/>
                </a:spcBef>
                <a:buNone/>
              </a:pPr>
              <a:t>03</a:t>
            </a:fld>
            <a:endParaRPr kumimoji="0" lang="ja-JP" altLang="en-US" sz="1000" dirty="0">
              <a:sym typeface="+mn-lt"/>
            </a:endParaRPr>
          </a:p>
        </p:txBody>
      </p:sp>
      <p:sp>
        <p:nvSpPr>
          <p:cNvPr id="174" name="テキスト プレースホルダ 9"/>
          <p:cNvSpPr>
            <a:spLocks noGrp="1"/>
          </p:cNvSpPr>
          <p:nvPr>
            <p:custDataLst>
              <p:tags r:id="rId69"/>
            </p:custDataLst>
          </p:nvPr>
        </p:nvSpPr>
        <p:spPr bwMode="gray">
          <a:xfrm>
            <a:off x="5313362" y="5137150"/>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72C963-5140-45D3-8C12-24778F8BBA4C}" type="datetime'''6''''''''''6''''.''8'''''''''''''''''''">
              <a:rPr lang="en-US" altLang="en-US" sz="1000" smtClean="0"/>
              <a:pPr marL="0" indent="0" algn="ctr">
                <a:spcBef>
                  <a:spcPct val="0"/>
                </a:spcBef>
                <a:buNone/>
              </a:pPr>
              <a:t>66.8</a:t>
            </a:fld>
            <a:endParaRPr kumimoji="0" lang="ja-JP" altLang="en-US" sz="1000" dirty="0">
              <a:sym typeface="+mn-lt"/>
            </a:endParaRPr>
          </a:p>
        </p:txBody>
      </p:sp>
      <p:sp>
        <p:nvSpPr>
          <p:cNvPr id="165" name="テキスト プレースホルダ 9"/>
          <p:cNvSpPr>
            <a:spLocks noGrp="1"/>
          </p:cNvSpPr>
          <p:nvPr>
            <p:custDataLst>
              <p:tags r:id="rId70"/>
            </p:custDataLst>
          </p:nvPr>
        </p:nvSpPr>
        <p:spPr bwMode="gray">
          <a:xfrm>
            <a:off x="4043362" y="590708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172C70-105D-4E47-8811-0FB4C309F7CE}" type="datetime'''2''''''''''''''''''''''''''8''''''''''''.9'''''''''">
              <a:rPr kumimoji="0" lang="ja-JP" altLang="en-US" sz="1000">
                <a:solidFill>
                  <a:schemeClr val="bg1"/>
                </a:solidFill>
                <a:sym typeface="+mn-lt"/>
              </a:rPr>
              <a:pPr marL="0" indent="0" algn="ctr">
                <a:spcBef>
                  <a:spcPct val="0"/>
                </a:spcBef>
                <a:buNone/>
              </a:pPr>
              <a:t>28.9</a:t>
            </a:fld>
            <a:endParaRPr kumimoji="0" lang="ja-JP" altLang="en-US" sz="1000" dirty="0">
              <a:solidFill>
                <a:schemeClr val="bg1"/>
              </a:solidFill>
              <a:sym typeface="+mn-lt"/>
            </a:endParaRPr>
          </a:p>
        </p:txBody>
      </p:sp>
      <p:sp>
        <p:nvSpPr>
          <p:cNvPr id="156" name="テキスト プレースホルダ 9"/>
          <p:cNvSpPr>
            <a:spLocks noGrp="1"/>
          </p:cNvSpPr>
          <p:nvPr>
            <p:custDataLst>
              <p:tags r:id="rId71"/>
            </p:custDataLst>
          </p:nvPr>
        </p:nvSpPr>
        <p:spPr bwMode="gray">
          <a:xfrm>
            <a:off x="2457449" y="5118100"/>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786D49-BD69-497F-AFE7-7A8BA7C3F714}" type="datetime'''''''''''''''''6''''''''''''''''5''''''''''.2'">
              <a:rPr kumimoji="0" lang="ja-JP" altLang="en-US" sz="1000">
                <a:sym typeface="+mn-lt"/>
              </a:rPr>
              <a:pPr marL="0" indent="0" algn="ctr">
                <a:spcBef>
                  <a:spcPct val="0"/>
                </a:spcBef>
                <a:buNone/>
              </a:pPr>
              <a:t>65.2</a:t>
            </a:fld>
            <a:endParaRPr kumimoji="0" lang="ja-JP" altLang="en-US" sz="1000" dirty="0">
              <a:sym typeface="+mn-lt"/>
            </a:endParaRPr>
          </a:p>
        </p:txBody>
      </p:sp>
      <p:sp>
        <p:nvSpPr>
          <p:cNvPr id="155" name="テキスト プレースホルダ 9"/>
          <p:cNvSpPr>
            <a:spLocks noGrp="1"/>
          </p:cNvSpPr>
          <p:nvPr>
            <p:custDataLst>
              <p:tags r:id="rId72"/>
            </p:custDataLst>
          </p:nvPr>
        </p:nvSpPr>
        <p:spPr bwMode="gray">
          <a:xfrm>
            <a:off x="2457449" y="5899150"/>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98FC8B-998F-4AD9-B94D-24BB7619053B}" type="datetime'''''''''''''3''''''''''0''''''''''.''''''''0'">
              <a:rPr kumimoji="0" lang="ja-JP" altLang="en-US" sz="1000">
                <a:solidFill>
                  <a:schemeClr val="bg1"/>
                </a:solidFill>
                <a:sym typeface="+mn-lt"/>
              </a:rPr>
              <a:pPr marL="0" indent="0" algn="ctr">
                <a:spcBef>
                  <a:spcPct val="0"/>
                </a:spcBef>
                <a:buNone/>
              </a:pPr>
              <a:t>30.0</a:t>
            </a:fld>
            <a:endParaRPr kumimoji="0" lang="ja-JP" altLang="en-US" sz="1000" dirty="0">
              <a:solidFill>
                <a:schemeClr val="bg1"/>
              </a:solidFill>
              <a:sym typeface="+mn-lt"/>
            </a:endParaRPr>
          </a:p>
        </p:txBody>
      </p:sp>
      <p:sp>
        <p:nvSpPr>
          <p:cNvPr id="159" name="テキスト プレースホルダ 9"/>
          <p:cNvSpPr>
            <a:spLocks noGrp="1"/>
          </p:cNvSpPr>
          <p:nvPr>
            <p:custDataLst>
              <p:tags r:id="rId73"/>
            </p:custDataLst>
          </p:nvPr>
        </p:nvSpPr>
        <p:spPr bwMode="gray">
          <a:xfrm>
            <a:off x="3092449" y="590232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CEC0A0-6035-45A1-B90B-088E014BC8C1}" type="datetime'''''''''''''2''''''''''''''9''.''''''5'''''''''">
              <a:rPr kumimoji="0" lang="ja-JP" altLang="en-US" sz="1000">
                <a:solidFill>
                  <a:schemeClr val="bg1"/>
                </a:solidFill>
                <a:sym typeface="+mn-lt"/>
              </a:rPr>
              <a:pPr marL="0" indent="0" algn="ctr">
                <a:spcBef>
                  <a:spcPct val="0"/>
                </a:spcBef>
                <a:buNone/>
              </a:pPr>
              <a:t>29.5</a:t>
            </a:fld>
            <a:endParaRPr kumimoji="0" lang="ja-JP" altLang="en-US" sz="1000" dirty="0">
              <a:solidFill>
                <a:schemeClr val="bg1"/>
              </a:solidFill>
              <a:sym typeface="+mn-lt"/>
            </a:endParaRPr>
          </a:p>
        </p:txBody>
      </p:sp>
      <p:sp>
        <p:nvSpPr>
          <p:cNvPr id="169" name="テキスト プレースホルダ 9"/>
          <p:cNvSpPr>
            <a:spLocks noGrp="1"/>
          </p:cNvSpPr>
          <p:nvPr>
            <p:custDataLst>
              <p:tags r:id="rId74"/>
            </p:custDataLst>
          </p:nvPr>
        </p:nvSpPr>
        <p:spPr bwMode="gray">
          <a:xfrm>
            <a:off x="4678362" y="5910263"/>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C9D758-8345-4C1F-AF5C-62783BD24E82}" type="datetime'''''2''''''8''''.''''''''''''''''''''''''''''5'''''''''">
              <a:rPr lang="en-US" altLang="en-US" sz="1000" smtClean="0">
                <a:solidFill>
                  <a:schemeClr val="bg1"/>
                </a:solidFill>
              </a:rPr>
              <a:pPr marL="0" indent="0" algn="ctr">
                <a:spcBef>
                  <a:spcPct val="0"/>
                </a:spcBef>
                <a:buNone/>
              </a:pPr>
              <a:t>28.5</a:t>
            </a:fld>
            <a:endParaRPr kumimoji="0" lang="ja-JP" altLang="en-US" sz="1000" dirty="0">
              <a:solidFill>
                <a:schemeClr val="bg1"/>
              </a:solidFill>
              <a:sym typeface="+mn-lt"/>
            </a:endParaRPr>
          </a:p>
        </p:txBody>
      </p:sp>
      <p:sp>
        <p:nvSpPr>
          <p:cNvPr id="157" name="テキスト プレースホルダ 9"/>
          <p:cNvSpPr>
            <a:spLocks noGrp="1"/>
          </p:cNvSpPr>
          <p:nvPr>
            <p:custDataLst>
              <p:tags r:id="rId75"/>
            </p:custDataLst>
          </p:nvPr>
        </p:nvSpPr>
        <p:spPr bwMode="gray">
          <a:xfrm>
            <a:off x="2774949" y="5899150"/>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C80EAD-77B4-4107-94BB-6DBA9CB2BA29}" type="datetime'2''''''''''''''''''''''''9''''''''''''''.''''''''''''''9'''''">
              <a:rPr kumimoji="0" lang="ja-JP" altLang="en-US" sz="1000">
                <a:solidFill>
                  <a:schemeClr val="bg1"/>
                </a:solidFill>
                <a:sym typeface="+mn-lt"/>
              </a:rPr>
              <a:pPr marL="0" indent="0" algn="ctr">
                <a:spcBef>
                  <a:spcPct val="0"/>
                </a:spcBef>
                <a:buNone/>
              </a:pPr>
              <a:t>29.9</a:t>
            </a:fld>
            <a:endParaRPr kumimoji="0" lang="ja-JP" altLang="en-US" sz="1000" dirty="0">
              <a:solidFill>
                <a:schemeClr val="bg1"/>
              </a:solidFill>
              <a:sym typeface="+mn-lt"/>
            </a:endParaRPr>
          </a:p>
        </p:txBody>
      </p:sp>
      <p:sp>
        <p:nvSpPr>
          <p:cNvPr id="171" name="テキスト プレースホルダ 9"/>
          <p:cNvSpPr>
            <a:spLocks noGrp="1"/>
          </p:cNvSpPr>
          <p:nvPr>
            <p:custDataLst>
              <p:tags r:id="rId76"/>
            </p:custDataLst>
          </p:nvPr>
        </p:nvSpPr>
        <p:spPr bwMode="gray">
          <a:xfrm>
            <a:off x="4995862" y="591343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C648F4-E382-41DE-ADE6-2ABF55D05FC8}" type="datetime'''''''''''''''''''2''''8''''''''''''''''.3'''''">
              <a:rPr lang="en-US" altLang="en-US" sz="1000" smtClean="0">
                <a:solidFill>
                  <a:schemeClr val="bg1"/>
                </a:solidFill>
              </a:rPr>
              <a:pPr marL="0" indent="0" algn="ctr">
                <a:spcBef>
                  <a:spcPct val="0"/>
                </a:spcBef>
                <a:buNone/>
              </a:pPr>
              <a:t>28.3</a:t>
            </a:fld>
            <a:endParaRPr kumimoji="0" lang="ja-JP" altLang="en-US" sz="1000" dirty="0">
              <a:solidFill>
                <a:schemeClr val="bg1"/>
              </a:solidFill>
              <a:sym typeface="+mn-lt"/>
            </a:endParaRPr>
          </a:p>
        </p:txBody>
      </p:sp>
      <p:sp>
        <p:nvSpPr>
          <p:cNvPr id="128" name="テキスト プレースホルダ 9"/>
          <p:cNvSpPr>
            <a:spLocks noGrp="1"/>
          </p:cNvSpPr>
          <p:nvPr>
            <p:custDataLst>
              <p:tags r:id="rId77"/>
            </p:custDataLst>
          </p:nvPr>
        </p:nvSpPr>
        <p:spPr bwMode="auto">
          <a:xfrm>
            <a:off x="4741863"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62434F-0D18-4B6A-B845-162E08E1B862}" type="datetime'''''''1''''''''''''''''1'''''''''">
              <a:rPr kumimoji="0" lang="ja-JP" altLang="en-US" sz="1000">
                <a:sym typeface="+mn-lt"/>
              </a:rPr>
              <a:pPr marL="0" indent="0" algn="ctr">
                <a:spcBef>
                  <a:spcPct val="0"/>
                </a:spcBef>
                <a:buNone/>
              </a:pPr>
              <a:t>11</a:t>
            </a:fld>
            <a:endParaRPr kumimoji="0" lang="ja-JP" altLang="en-US" sz="1000" dirty="0">
              <a:sym typeface="+mn-lt"/>
            </a:endParaRPr>
          </a:p>
        </p:txBody>
      </p:sp>
      <p:sp>
        <p:nvSpPr>
          <p:cNvPr id="179" name="テキスト プレースホルダ 9"/>
          <p:cNvSpPr>
            <a:spLocks noGrp="1"/>
          </p:cNvSpPr>
          <p:nvPr>
            <p:custDataLst>
              <p:tags r:id="rId78"/>
            </p:custDataLst>
          </p:nvPr>
        </p:nvSpPr>
        <p:spPr bwMode="gray">
          <a:xfrm>
            <a:off x="6264274" y="592137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57D963-635D-4E75-AC72-DE623AB15103}" type="datetime'''''2''''''''''''7''''''.''2'''''''''''''''''''''">
              <a:rPr lang="en-US" altLang="en-US" sz="1000" smtClean="0">
                <a:solidFill>
                  <a:schemeClr val="bg1"/>
                </a:solidFill>
              </a:rPr>
              <a:pPr marL="0" indent="0" algn="ctr">
                <a:spcBef>
                  <a:spcPct val="0"/>
                </a:spcBef>
                <a:buNone/>
              </a:pPr>
              <a:t>27.2</a:t>
            </a:fld>
            <a:endParaRPr kumimoji="0" lang="ja-JP" altLang="en-US" sz="1000" dirty="0">
              <a:solidFill>
                <a:schemeClr val="bg1"/>
              </a:solidFill>
              <a:sym typeface="+mn-lt"/>
            </a:endParaRPr>
          </a:p>
        </p:txBody>
      </p:sp>
      <p:sp>
        <p:nvSpPr>
          <p:cNvPr id="122" name="テキスト プレースホルダ 9"/>
          <p:cNvSpPr>
            <a:spLocks noGrp="1"/>
          </p:cNvSpPr>
          <p:nvPr>
            <p:custDataLst>
              <p:tags r:id="rId79"/>
            </p:custDataLst>
          </p:nvPr>
        </p:nvSpPr>
        <p:spPr bwMode="auto">
          <a:xfrm>
            <a:off x="2838450"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35DB2E-E164-46BE-B232-46F5A3475A9E}" type="datetime'''''''''''''''''''''0''''''''''''''5'''''''''''''''''">
              <a:rPr kumimoji="0" lang="ja-JP" altLang="en-US" sz="1000">
                <a:sym typeface="+mn-lt"/>
              </a:rPr>
              <a:pPr marL="0" indent="0" algn="ctr">
                <a:spcBef>
                  <a:spcPct val="0"/>
                </a:spcBef>
                <a:buNone/>
              </a:pPr>
              <a:t>05</a:t>
            </a:fld>
            <a:endParaRPr kumimoji="0" lang="ja-JP" altLang="en-US" sz="1000" dirty="0">
              <a:sym typeface="+mn-lt"/>
            </a:endParaRPr>
          </a:p>
        </p:txBody>
      </p:sp>
      <p:sp>
        <p:nvSpPr>
          <p:cNvPr id="160" name="テキスト プレースホルダ 9"/>
          <p:cNvSpPr>
            <a:spLocks noGrp="1"/>
          </p:cNvSpPr>
          <p:nvPr>
            <p:custDataLst>
              <p:tags r:id="rId80"/>
            </p:custDataLst>
          </p:nvPr>
        </p:nvSpPr>
        <p:spPr bwMode="gray">
          <a:xfrm>
            <a:off x="3092449" y="512286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08CFCD-BF36-4FCB-A722-AAAA84782746}" type="datetime'''''''''''6''5''''''''''''''''''''''''''''''''.''6'''">
              <a:rPr kumimoji="0" lang="ja-JP" altLang="en-US" sz="1000">
                <a:sym typeface="+mn-lt"/>
              </a:rPr>
              <a:pPr marL="0" indent="0" algn="ctr">
                <a:spcBef>
                  <a:spcPct val="0"/>
                </a:spcBef>
                <a:buNone/>
              </a:pPr>
              <a:t>65.6</a:t>
            </a:fld>
            <a:endParaRPr kumimoji="0" lang="ja-JP" altLang="en-US" sz="1000" dirty="0">
              <a:sym typeface="+mn-lt"/>
            </a:endParaRPr>
          </a:p>
        </p:txBody>
      </p:sp>
      <p:sp>
        <p:nvSpPr>
          <p:cNvPr id="123" name="テキスト プレースホルダ 9"/>
          <p:cNvSpPr>
            <a:spLocks noGrp="1"/>
          </p:cNvSpPr>
          <p:nvPr>
            <p:custDataLst>
              <p:tags r:id="rId81"/>
            </p:custDataLst>
          </p:nvPr>
        </p:nvSpPr>
        <p:spPr bwMode="auto">
          <a:xfrm>
            <a:off x="3155950"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2F5302-F00F-4770-8195-F5F3081B48F5}" type="datetime'0''''''''''''''''''''6'">
              <a:rPr kumimoji="0" lang="ja-JP" altLang="en-US" sz="1000">
                <a:sym typeface="+mn-lt"/>
              </a:rPr>
              <a:pPr marL="0" indent="0" algn="ctr">
                <a:spcBef>
                  <a:spcPct val="0"/>
                </a:spcBef>
                <a:buNone/>
              </a:pPr>
              <a:t>06</a:t>
            </a:fld>
            <a:endParaRPr kumimoji="0" lang="ja-JP" altLang="en-US" sz="1000" dirty="0">
              <a:sym typeface="+mn-lt"/>
            </a:endParaRPr>
          </a:p>
        </p:txBody>
      </p:sp>
      <p:sp>
        <p:nvSpPr>
          <p:cNvPr id="163" name="テキスト プレースホルダ 9"/>
          <p:cNvSpPr>
            <a:spLocks noGrp="1"/>
          </p:cNvSpPr>
          <p:nvPr>
            <p:custDataLst>
              <p:tags r:id="rId82"/>
            </p:custDataLst>
          </p:nvPr>
        </p:nvSpPr>
        <p:spPr bwMode="gray">
          <a:xfrm>
            <a:off x="3727450" y="590708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C553BB-477D-4555-922F-52A5BC480446}" type="datetime'''''''''''''''''''''2''''''''''''''''''''''''9''.0'''''''">
              <a:rPr lang="en-US" altLang="en-US" sz="1000" smtClean="0">
                <a:solidFill>
                  <a:schemeClr val="bg1"/>
                </a:solidFill>
              </a:rPr>
              <a:pPr marL="0" indent="0" algn="ctr">
                <a:spcBef>
                  <a:spcPct val="0"/>
                </a:spcBef>
                <a:buNone/>
              </a:pPr>
              <a:t>29.0</a:t>
            </a:fld>
            <a:endParaRPr kumimoji="0" lang="ja-JP" altLang="en-US" sz="1000" dirty="0">
              <a:solidFill>
                <a:schemeClr val="bg1"/>
              </a:solidFill>
              <a:sym typeface="+mn-lt"/>
            </a:endParaRPr>
          </a:p>
        </p:txBody>
      </p:sp>
      <p:sp>
        <p:nvSpPr>
          <p:cNvPr id="161" name="テキスト プレースホルダ 9"/>
          <p:cNvSpPr>
            <a:spLocks noGrp="1"/>
          </p:cNvSpPr>
          <p:nvPr>
            <p:custDataLst>
              <p:tags r:id="rId83"/>
            </p:custDataLst>
          </p:nvPr>
        </p:nvSpPr>
        <p:spPr bwMode="gray">
          <a:xfrm>
            <a:off x="3409949" y="5905500"/>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929D02-473D-458F-B1C8-BDD285FEEB73}" type="datetime'''''2''''''''''9''''''''''''''.''''2'''''''''''''''''">
              <a:rPr lang="en-US" altLang="en-US" sz="1000" smtClean="0">
                <a:solidFill>
                  <a:schemeClr val="bg1"/>
                </a:solidFill>
              </a:rPr>
              <a:pPr marL="0" indent="0" algn="ctr">
                <a:spcBef>
                  <a:spcPct val="0"/>
                </a:spcBef>
                <a:buNone/>
              </a:pPr>
              <a:t>29.2</a:t>
            </a:fld>
            <a:endParaRPr kumimoji="0" lang="ja-JP" altLang="en-US" sz="1000" dirty="0">
              <a:solidFill>
                <a:schemeClr val="bg1"/>
              </a:solidFill>
              <a:sym typeface="+mn-lt"/>
            </a:endParaRPr>
          </a:p>
        </p:txBody>
      </p:sp>
      <p:sp>
        <p:nvSpPr>
          <p:cNvPr id="176" name="テキスト プレースホルダ 9"/>
          <p:cNvSpPr>
            <a:spLocks noGrp="1"/>
          </p:cNvSpPr>
          <p:nvPr>
            <p:custDataLst>
              <p:tags r:id="rId84"/>
            </p:custDataLst>
          </p:nvPr>
        </p:nvSpPr>
        <p:spPr bwMode="gray">
          <a:xfrm>
            <a:off x="5630863" y="5140325"/>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54A5A8-A0B9-4D00-8BDB-1CB4825DB1C4}" type="datetime'''''''''''''''''6''''''7''.''''0'''''''">
              <a:rPr lang="en-US" altLang="en-US" sz="1000" smtClean="0"/>
              <a:pPr marL="0" indent="0" algn="ctr">
                <a:spcBef>
                  <a:spcPct val="0"/>
                </a:spcBef>
                <a:buNone/>
              </a:pPr>
              <a:t>67.0</a:t>
            </a:fld>
            <a:endParaRPr kumimoji="0" lang="ja-JP" altLang="en-US" sz="1000" dirty="0">
              <a:sym typeface="+mn-lt"/>
            </a:endParaRPr>
          </a:p>
        </p:txBody>
      </p:sp>
      <p:sp>
        <p:nvSpPr>
          <p:cNvPr id="124" name="テキスト プレースホルダ 9"/>
          <p:cNvSpPr>
            <a:spLocks noGrp="1"/>
          </p:cNvSpPr>
          <p:nvPr>
            <p:custDataLst>
              <p:tags r:id="rId85"/>
            </p:custDataLst>
          </p:nvPr>
        </p:nvSpPr>
        <p:spPr bwMode="auto">
          <a:xfrm>
            <a:off x="3473450"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F532C3-D299-4DE7-BCE4-3698714CFE80}" type="datetime'''''''''''''0''7'''''''''''''''''''''''''''''''''''''">
              <a:rPr kumimoji="0" lang="ja-JP" altLang="en-US" sz="1000">
                <a:sym typeface="+mn-lt"/>
              </a:rPr>
              <a:pPr marL="0" indent="0" algn="ctr">
                <a:spcBef>
                  <a:spcPct val="0"/>
                </a:spcBef>
                <a:buNone/>
              </a:pPr>
              <a:t>07</a:t>
            </a:fld>
            <a:endParaRPr kumimoji="0" lang="ja-JP" altLang="en-US" sz="1000" dirty="0">
              <a:sym typeface="+mn-lt"/>
            </a:endParaRPr>
          </a:p>
        </p:txBody>
      </p:sp>
      <p:sp>
        <p:nvSpPr>
          <p:cNvPr id="158" name="テキスト プレースホルダ 9"/>
          <p:cNvSpPr>
            <a:spLocks noGrp="1"/>
          </p:cNvSpPr>
          <p:nvPr>
            <p:custDataLst>
              <p:tags r:id="rId86"/>
            </p:custDataLst>
          </p:nvPr>
        </p:nvSpPr>
        <p:spPr bwMode="gray">
          <a:xfrm>
            <a:off x="2774949" y="5118100"/>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21B545-D1B9-4673-8D4E-D43472A6995A}" type="datetime'''''''65''''.''''''''''''''''''''''''''''''''3'''''''''">
              <a:rPr kumimoji="0" lang="ja-JP" altLang="en-US" sz="1000">
                <a:sym typeface="+mn-lt"/>
              </a:rPr>
              <a:pPr marL="0" indent="0" algn="ctr">
                <a:spcBef>
                  <a:spcPct val="0"/>
                </a:spcBef>
                <a:buNone/>
              </a:pPr>
              <a:t>65.3</a:t>
            </a:fld>
            <a:endParaRPr kumimoji="0" lang="ja-JP" altLang="en-US" sz="1000" dirty="0">
              <a:sym typeface="+mn-lt"/>
            </a:endParaRPr>
          </a:p>
        </p:txBody>
      </p:sp>
      <p:sp>
        <p:nvSpPr>
          <p:cNvPr id="150" name="テキスト プレースホルダ 9"/>
          <p:cNvSpPr>
            <a:spLocks noGrp="1"/>
          </p:cNvSpPr>
          <p:nvPr>
            <p:custDataLst>
              <p:tags r:id="rId87"/>
            </p:custDataLst>
          </p:nvPr>
        </p:nvSpPr>
        <p:spPr bwMode="gray">
          <a:xfrm>
            <a:off x="1506537" y="511333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46CED3-A6F8-439E-8755-61BE081F8C9A}" type="datetime'''''''''''''64''''''''.8'''''''''''''''''''''''''''''''''''''">
              <a:rPr kumimoji="0" lang="ja-JP" altLang="en-US" sz="1000">
                <a:sym typeface="+mn-lt"/>
              </a:rPr>
              <a:pPr marL="0" indent="0" algn="ctr">
                <a:spcBef>
                  <a:spcPct val="0"/>
                </a:spcBef>
                <a:buNone/>
              </a:pPr>
              <a:t>64.8</a:t>
            </a:fld>
            <a:endParaRPr kumimoji="0" lang="ja-JP" altLang="en-US" sz="1000" dirty="0">
              <a:sym typeface="+mn-lt"/>
            </a:endParaRPr>
          </a:p>
        </p:txBody>
      </p:sp>
      <p:sp>
        <p:nvSpPr>
          <p:cNvPr id="172" name="テキスト プレースホルダ 9"/>
          <p:cNvSpPr>
            <a:spLocks noGrp="1"/>
          </p:cNvSpPr>
          <p:nvPr>
            <p:custDataLst>
              <p:tags r:id="rId88"/>
            </p:custDataLst>
          </p:nvPr>
        </p:nvSpPr>
        <p:spPr bwMode="gray">
          <a:xfrm>
            <a:off x="4995862" y="513556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06C1B4-04D2-4FAF-8C86-399027231BCC}" type="datetime'''''''6''''''''''''''''''6''''''''.''''''''''6'''''''''''''''">
              <a:rPr kumimoji="0" lang="ja-JP" altLang="en-US" sz="1000">
                <a:sym typeface="+mn-lt"/>
              </a:rPr>
              <a:pPr marL="0" indent="0" algn="ctr">
                <a:spcBef>
                  <a:spcPct val="0"/>
                </a:spcBef>
                <a:buNone/>
              </a:pPr>
              <a:t>66.6</a:t>
            </a:fld>
            <a:endParaRPr kumimoji="0" lang="ja-JP" altLang="en-US" sz="1000" dirty="0">
              <a:sym typeface="+mn-lt"/>
            </a:endParaRPr>
          </a:p>
        </p:txBody>
      </p:sp>
      <p:sp>
        <p:nvSpPr>
          <p:cNvPr id="164" name="テキスト プレースホルダ 9"/>
          <p:cNvSpPr>
            <a:spLocks noGrp="1"/>
          </p:cNvSpPr>
          <p:nvPr>
            <p:custDataLst>
              <p:tags r:id="rId89"/>
            </p:custDataLst>
          </p:nvPr>
        </p:nvSpPr>
        <p:spPr bwMode="gray">
          <a:xfrm>
            <a:off x="3727450" y="5127625"/>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415974-3C26-461D-A361-9A15DFD1500D}" type="datetime'''''''6''''''''''6''''''''''''''''''''''''''''.''''''''0'">
              <a:rPr kumimoji="0" lang="ja-JP" altLang="en-US" sz="1000">
                <a:sym typeface="+mn-lt"/>
              </a:rPr>
              <a:pPr marL="0" indent="0" algn="ctr">
                <a:spcBef>
                  <a:spcPct val="0"/>
                </a:spcBef>
                <a:buNone/>
              </a:pPr>
              <a:t>66.0</a:t>
            </a:fld>
            <a:endParaRPr kumimoji="0" lang="ja-JP" altLang="en-US" sz="1000" dirty="0">
              <a:sym typeface="+mn-lt"/>
            </a:endParaRPr>
          </a:p>
        </p:txBody>
      </p:sp>
      <p:sp>
        <p:nvSpPr>
          <p:cNvPr id="167" name="テキスト プレースホルダ 9"/>
          <p:cNvSpPr>
            <a:spLocks noGrp="1"/>
          </p:cNvSpPr>
          <p:nvPr>
            <p:custDataLst>
              <p:tags r:id="rId90"/>
            </p:custDataLst>
          </p:nvPr>
        </p:nvSpPr>
        <p:spPr bwMode="gray">
          <a:xfrm>
            <a:off x="4360862" y="590867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4C43BB-BC4A-4F2D-9763-2209E259619C}" type="datetime'''''''2''''''''8''''.''''8'''''''''''''''''''''''''''''''''''">
              <a:rPr lang="en-US" altLang="en-US" sz="1000" smtClean="0">
                <a:solidFill>
                  <a:schemeClr val="bg1"/>
                </a:solidFill>
              </a:rPr>
              <a:pPr marL="0" indent="0" algn="ctr">
                <a:spcBef>
                  <a:spcPct val="0"/>
                </a:spcBef>
                <a:buNone/>
              </a:pPr>
              <a:t>28.8</a:t>
            </a:fld>
            <a:endParaRPr kumimoji="0" lang="ja-JP" altLang="en-US" sz="1000" dirty="0">
              <a:solidFill>
                <a:schemeClr val="bg1"/>
              </a:solidFill>
              <a:sym typeface="+mn-lt"/>
            </a:endParaRPr>
          </a:p>
        </p:txBody>
      </p:sp>
      <p:sp>
        <p:nvSpPr>
          <p:cNvPr id="125" name="テキスト プレースホルダ 9"/>
          <p:cNvSpPr>
            <a:spLocks noGrp="1"/>
          </p:cNvSpPr>
          <p:nvPr>
            <p:custDataLst>
              <p:tags r:id="rId91"/>
            </p:custDataLst>
          </p:nvPr>
        </p:nvSpPr>
        <p:spPr bwMode="auto">
          <a:xfrm>
            <a:off x="3790950"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05AD61-352D-47D7-BC1A-E5B7C7AAD442}" type="datetime'''''''''''''''''''''''''''''''''0''''''''''8'''">
              <a:rPr kumimoji="0" lang="ja-JP" altLang="en-US" sz="1000">
                <a:sym typeface="+mn-lt"/>
              </a:rPr>
              <a:pPr marL="0" indent="0" algn="ctr">
                <a:spcBef>
                  <a:spcPct val="0"/>
                </a:spcBef>
                <a:buNone/>
              </a:pPr>
              <a:t>08</a:t>
            </a:fld>
            <a:endParaRPr kumimoji="0" lang="ja-JP" altLang="en-US" sz="1000" dirty="0">
              <a:sym typeface="+mn-lt"/>
            </a:endParaRPr>
          </a:p>
        </p:txBody>
      </p:sp>
      <p:sp>
        <p:nvSpPr>
          <p:cNvPr id="184" name="テキスト プレースホルダ 9"/>
          <p:cNvSpPr>
            <a:spLocks noGrp="1"/>
          </p:cNvSpPr>
          <p:nvPr>
            <p:custDataLst>
              <p:tags r:id="rId92"/>
            </p:custDataLst>
          </p:nvPr>
        </p:nvSpPr>
        <p:spPr bwMode="gray">
          <a:xfrm>
            <a:off x="7534275" y="5210175"/>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0CAD30-87DF-419B-B324-39011C8EBD64}" type="datetime'6''''''''''''''''''''''7''''''''''''''.''7'''''''''''''''">
              <a:rPr lang="en-US" altLang="en-US" sz="1000" smtClean="0"/>
              <a:pPr marL="0" indent="0" algn="ctr">
                <a:spcBef>
                  <a:spcPct val="0"/>
                </a:spcBef>
                <a:buNone/>
              </a:pPr>
              <a:t>67.7</a:t>
            </a:fld>
            <a:endParaRPr kumimoji="0" lang="ja-JP" altLang="en-US" sz="1000" dirty="0">
              <a:sym typeface="+mn-lt"/>
            </a:endParaRPr>
          </a:p>
        </p:txBody>
      </p:sp>
      <p:sp>
        <p:nvSpPr>
          <p:cNvPr id="186" name="テキスト プレースホルダ 9"/>
          <p:cNvSpPr>
            <a:spLocks noGrp="1"/>
          </p:cNvSpPr>
          <p:nvPr>
            <p:custDataLst>
              <p:tags r:id="rId93"/>
            </p:custDataLst>
          </p:nvPr>
        </p:nvSpPr>
        <p:spPr bwMode="gray">
          <a:xfrm>
            <a:off x="7850188" y="525621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F5EFF7-6AB6-4258-9A52-DBB00CAADCB1}" type="datetime'''''6''''''''''''''''6''.''''4'''''''''">
              <a:rPr lang="en-US" altLang="en-US" sz="1000" smtClean="0"/>
              <a:pPr marL="0" indent="0" algn="ctr">
                <a:spcBef>
                  <a:spcPct val="0"/>
                </a:spcBef>
                <a:buNone/>
              </a:pPr>
              <a:t>66.4</a:t>
            </a:fld>
            <a:endParaRPr kumimoji="0" lang="ja-JP" altLang="en-US" sz="1000" dirty="0">
              <a:sym typeface="+mn-lt"/>
            </a:endParaRPr>
          </a:p>
        </p:txBody>
      </p:sp>
      <p:sp>
        <p:nvSpPr>
          <p:cNvPr id="166" name="テキスト プレースホルダ 9"/>
          <p:cNvSpPr>
            <a:spLocks noGrp="1"/>
          </p:cNvSpPr>
          <p:nvPr>
            <p:custDataLst>
              <p:tags r:id="rId94"/>
            </p:custDataLst>
          </p:nvPr>
        </p:nvSpPr>
        <p:spPr bwMode="gray">
          <a:xfrm>
            <a:off x="4043362" y="5127625"/>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3A03CC-11DF-4FEF-A979-D75A249362FA}" type="datetime'''6''''6.''''''''''1'''''''''''''''''''''''''''">
              <a:rPr kumimoji="0" lang="ja-JP" altLang="en-US" sz="1000">
                <a:sym typeface="+mn-lt"/>
              </a:rPr>
              <a:pPr marL="0" indent="0" algn="ctr">
                <a:spcBef>
                  <a:spcPct val="0"/>
                </a:spcBef>
                <a:buNone/>
              </a:pPr>
              <a:t>66.1</a:t>
            </a:fld>
            <a:endParaRPr kumimoji="0" lang="ja-JP" altLang="en-US" sz="1000" dirty="0">
              <a:sym typeface="+mn-lt"/>
            </a:endParaRPr>
          </a:p>
        </p:txBody>
      </p:sp>
      <p:sp>
        <p:nvSpPr>
          <p:cNvPr id="126" name="テキスト プレースホルダ 9"/>
          <p:cNvSpPr>
            <a:spLocks noGrp="1"/>
          </p:cNvSpPr>
          <p:nvPr>
            <p:custDataLst>
              <p:tags r:id="rId95"/>
            </p:custDataLst>
          </p:nvPr>
        </p:nvSpPr>
        <p:spPr bwMode="auto">
          <a:xfrm>
            <a:off x="4106863"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DBB4C3-BDC2-486D-BF05-5CA3247D7438}" type="datetime'''''''''''0''''''''''''''''''''''''''''''''9'''''">
              <a:rPr kumimoji="0" lang="ja-JP" altLang="en-US" sz="1000">
                <a:sym typeface="+mn-lt"/>
              </a:rPr>
              <a:pPr marL="0" indent="0" algn="ctr">
                <a:spcBef>
                  <a:spcPct val="0"/>
                </a:spcBef>
                <a:buNone/>
              </a:pPr>
              <a:t>09</a:t>
            </a:fld>
            <a:endParaRPr kumimoji="0" lang="ja-JP" altLang="en-US" sz="1000" dirty="0">
              <a:sym typeface="+mn-lt"/>
            </a:endParaRPr>
          </a:p>
        </p:txBody>
      </p:sp>
      <p:sp>
        <p:nvSpPr>
          <p:cNvPr id="130" name="テキスト プレースホルダ 9"/>
          <p:cNvSpPr>
            <a:spLocks noGrp="1"/>
          </p:cNvSpPr>
          <p:nvPr>
            <p:custDataLst>
              <p:tags r:id="rId96"/>
            </p:custDataLst>
          </p:nvPr>
        </p:nvSpPr>
        <p:spPr bwMode="auto">
          <a:xfrm>
            <a:off x="5376863"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BC636E-9F22-43F0-891C-1ED09851B9D1}" type="datetime'''''''1''''''''''''''''''''''''''''''''3'''''''''''''''''''''">
              <a:rPr kumimoji="0" lang="ja-JP" altLang="en-US" sz="1000">
                <a:sym typeface="+mn-lt"/>
              </a:rPr>
              <a:pPr marL="0" indent="0" algn="ctr">
                <a:spcBef>
                  <a:spcPct val="0"/>
                </a:spcBef>
                <a:buNone/>
              </a:pPr>
              <a:t>13</a:t>
            </a:fld>
            <a:endParaRPr kumimoji="0" lang="ja-JP" altLang="en-US" sz="1000" dirty="0">
              <a:sym typeface="+mn-lt"/>
            </a:endParaRPr>
          </a:p>
        </p:txBody>
      </p:sp>
      <p:sp>
        <p:nvSpPr>
          <p:cNvPr id="168" name="テキスト プレースホルダ 9"/>
          <p:cNvSpPr>
            <a:spLocks noGrp="1"/>
          </p:cNvSpPr>
          <p:nvPr>
            <p:custDataLst>
              <p:tags r:id="rId97"/>
            </p:custDataLst>
          </p:nvPr>
        </p:nvSpPr>
        <p:spPr bwMode="gray">
          <a:xfrm>
            <a:off x="4360862" y="512921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A69B84-63AD-4B45-A46A-B22361F0D798}" type="datetime'6''''''''''''''''''''''''6''''''''.2'''">
              <a:rPr kumimoji="0" lang="ja-JP" altLang="en-US" sz="1000">
                <a:sym typeface="+mn-lt"/>
              </a:rPr>
              <a:pPr marL="0" indent="0" algn="ctr">
                <a:spcBef>
                  <a:spcPct val="0"/>
                </a:spcBef>
                <a:buNone/>
              </a:pPr>
              <a:t>66.2</a:t>
            </a:fld>
            <a:endParaRPr kumimoji="0" lang="ja-JP" altLang="en-US" sz="1000" dirty="0">
              <a:sym typeface="+mn-lt"/>
            </a:endParaRPr>
          </a:p>
        </p:txBody>
      </p:sp>
      <p:sp>
        <p:nvSpPr>
          <p:cNvPr id="180" name="テキスト プレースホルダ 9"/>
          <p:cNvSpPr>
            <a:spLocks noGrp="1"/>
          </p:cNvSpPr>
          <p:nvPr>
            <p:custDataLst>
              <p:tags r:id="rId98"/>
            </p:custDataLst>
          </p:nvPr>
        </p:nvSpPr>
        <p:spPr bwMode="gray">
          <a:xfrm>
            <a:off x="6264274" y="5146675"/>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30BBC2-68BD-40E5-B5CB-B080EE44ED27}" type="datetime'''''''''''''''''''6''7''''''''''''.''''2'''''''''''''''''">
              <a:rPr kumimoji="0" lang="ja-JP" altLang="en-US" sz="1000">
                <a:sym typeface="+mn-lt"/>
              </a:rPr>
              <a:pPr marL="0" indent="0" algn="ctr">
                <a:spcBef>
                  <a:spcPct val="0"/>
                </a:spcBef>
                <a:buNone/>
              </a:pPr>
              <a:t>67.2</a:t>
            </a:fld>
            <a:endParaRPr kumimoji="0" lang="ja-JP" altLang="en-US" sz="1000" dirty="0">
              <a:sym typeface="+mn-lt"/>
            </a:endParaRPr>
          </a:p>
        </p:txBody>
      </p:sp>
      <p:sp>
        <p:nvSpPr>
          <p:cNvPr id="127" name="テキスト プレースホルダ 9"/>
          <p:cNvSpPr>
            <a:spLocks noGrp="1"/>
          </p:cNvSpPr>
          <p:nvPr>
            <p:custDataLst>
              <p:tags r:id="rId99"/>
            </p:custDataLst>
          </p:nvPr>
        </p:nvSpPr>
        <p:spPr bwMode="auto">
          <a:xfrm>
            <a:off x="4424363"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E7031F-EF67-42C6-80A5-A5AA3517A7DD}" type="datetime'''''''''''1''''''''''''''''''''0'''''''">
              <a:rPr kumimoji="0" lang="ja-JP" altLang="en-US" sz="1000">
                <a:sym typeface="+mn-lt"/>
              </a:rPr>
              <a:pPr marL="0" indent="0" algn="ctr">
                <a:spcBef>
                  <a:spcPct val="0"/>
                </a:spcBef>
                <a:buNone/>
              </a:pPr>
              <a:t>10</a:t>
            </a:fld>
            <a:endParaRPr kumimoji="0" lang="ja-JP" altLang="en-US" sz="1000" dirty="0">
              <a:sym typeface="+mn-lt"/>
            </a:endParaRPr>
          </a:p>
        </p:txBody>
      </p:sp>
      <p:sp>
        <p:nvSpPr>
          <p:cNvPr id="250" name="テキスト プレースホルダ 9"/>
          <p:cNvSpPr>
            <a:spLocks noGrp="1"/>
          </p:cNvSpPr>
          <p:nvPr>
            <p:custDataLst>
              <p:tags r:id="rId100"/>
            </p:custDataLst>
          </p:nvPr>
        </p:nvSpPr>
        <p:spPr bwMode="auto">
          <a:xfrm>
            <a:off x="8509000" y="59848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B79CA-1D32-4F55-B5EC-BC7138221D33}" type="datetime'''''''''''''1''''''5''''''''''''''''歳''未''''''''''満'''''">
              <a:rPr kumimoji="0" lang="ja-JP" altLang="en-US" sz="1000">
                <a:sym typeface="+mn-lt"/>
              </a:rPr>
              <a:pPr marL="0" indent="0">
                <a:spcBef>
                  <a:spcPct val="0"/>
                </a:spcBef>
                <a:buNone/>
              </a:pPr>
              <a:t>15歳未満</a:t>
            </a:fld>
            <a:endParaRPr kumimoji="0" lang="ja-JP" altLang="en-US" sz="1000" dirty="0">
              <a:sym typeface="+mn-lt"/>
            </a:endParaRPr>
          </a:p>
        </p:txBody>
      </p:sp>
      <p:sp>
        <p:nvSpPr>
          <p:cNvPr id="121" name="テキスト プレースホルダ 9"/>
          <p:cNvSpPr>
            <a:spLocks noGrp="1"/>
          </p:cNvSpPr>
          <p:nvPr>
            <p:custDataLst>
              <p:tags r:id="rId101"/>
            </p:custDataLst>
          </p:nvPr>
        </p:nvSpPr>
        <p:spPr bwMode="auto">
          <a:xfrm>
            <a:off x="2520950"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8592FD-7CB1-4935-8646-59CE72B6917F}" type="datetime'''0''''''''''''''''''4'''''''''''''''''''''''''''''''''''">
              <a:rPr kumimoji="0" lang="ja-JP" altLang="en-US" sz="1000">
                <a:sym typeface="+mn-lt"/>
              </a:rPr>
              <a:pPr marL="0" indent="0" algn="ctr">
                <a:spcBef>
                  <a:spcPct val="0"/>
                </a:spcBef>
                <a:buNone/>
              </a:pPr>
              <a:t>04</a:t>
            </a:fld>
            <a:endParaRPr kumimoji="0" lang="ja-JP" altLang="en-US" sz="1000" dirty="0">
              <a:sym typeface="+mn-lt"/>
            </a:endParaRPr>
          </a:p>
        </p:txBody>
      </p:sp>
      <p:sp>
        <p:nvSpPr>
          <p:cNvPr id="129" name="テキスト プレースホルダ 9"/>
          <p:cNvSpPr>
            <a:spLocks noGrp="1"/>
          </p:cNvSpPr>
          <p:nvPr>
            <p:custDataLst>
              <p:tags r:id="rId102"/>
            </p:custDataLst>
          </p:nvPr>
        </p:nvSpPr>
        <p:spPr bwMode="auto">
          <a:xfrm>
            <a:off x="5059363"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5630F0-E3F3-47FA-ADCE-00E0276698E5}" type="datetime'''1''2'''''''''''''''''''''''''''''''''''''''''''''">
              <a:rPr kumimoji="0" lang="ja-JP" altLang="en-US" sz="1000">
                <a:sym typeface="+mn-lt"/>
              </a:rPr>
              <a:pPr marL="0" indent="0" algn="ctr">
                <a:spcBef>
                  <a:spcPct val="0"/>
                </a:spcBef>
                <a:buNone/>
              </a:pPr>
              <a:t>12</a:t>
            </a:fld>
            <a:endParaRPr kumimoji="0" lang="ja-JP" altLang="en-US" sz="1000" dirty="0">
              <a:sym typeface="+mn-lt"/>
            </a:endParaRPr>
          </a:p>
        </p:txBody>
      </p:sp>
      <p:sp>
        <p:nvSpPr>
          <p:cNvPr id="175" name="テキスト プレースホルダ 9"/>
          <p:cNvSpPr>
            <a:spLocks noGrp="1"/>
          </p:cNvSpPr>
          <p:nvPr>
            <p:custDataLst>
              <p:tags r:id="rId103"/>
            </p:custDataLst>
          </p:nvPr>
        </p:nvSpPr>
        <p:spPr bwMode="gray">
          <a:xfrm>
            <a:off x="5630863" y="5916613"/>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3C4262-CE70-48C8-BC6C-70E681FECD62}" type="datetime'''''''''''''''''''2''7''''''''''''''''''.''''''''''8'''''''''">
              <a:rPr lang="en-US" altLang="en-US" sz="1000" smtClean="0">
                <a:solidFill>
                  <a:schemeClr val="bg1"/>
                </a:solidFill>
              </a:rPr>
              <a:pPr marL="0" indent="0" algn="ctr">
                <a:spcBef>
                  <a:spcPct val="0"/>
                </a:spcBef>
                <a:buNone/>
              </a:pPr>
              <a:t>27.8</a:t>
            </a:fld>
            <a:endParaRPr kumimoji="0" lang="ja-JP" altLang="en-US" sz="1000" dirty="0">
              <a:solidFill>
                <a:schemeClr val="bg1"/>
              </a:solidFill>
              <a:sym typeface="+mn-lt"/>
            </a:endParaRPr>
          </a:p>
        </p:txBody>
      </p:sp>
      <p:sp>
        <p:nvSpPr>
          <p:cNvPr id="173" name="テキスト プレースホルダ 9"/>
          <p:cNvSpPr>
            <a:spLocks noGrp="1"/>
          </p:cNvSpPr>
          <p:nvPr>
            <p:custDataLst>
              <p:tags r:id="rId104"/>
            </p:custDataLst>
          </p:nvPr>
        </p:nvSpPr>
        <p:spPr bwMode="gray">
          <a:xfrm>
            <a:off x="5313362" y="591502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4404D0-9E94-4AC5-BE98-EA84B3946577}" type="datetime'''''2''''''''''''''''''''''''''''''8''.''''''''''0'''''''''''">
              <a:rPr lang="en-US" altLang="en-US" sz="1000" smtClean="0">
                <a:solidFill>
                  <a:schemeClr val="bg1"/>
                </a:solidFill>
              </a:rPr>
              <a:pPr marL="0" indent="0" algn="ctr">
                <a:spcBef>
                  <a:spcPct val="0"/>
                </a:spcBef>
                <a:buNone/>
              </a:pPr>
              <a:t>28.0</a:t>
            </a:fld>
            <a:endParaRPr kumimoji="0" lang="ja-JP" altLang="en-US" sz="1000" dirty="0">
              <a:solidFill>
                <a:schemeClr val="bg1"/>
              </a:solidFill>
              <a:sym typeface="+mn-lt"/>
            </a:endParaRPr>
          </a:p>
        </p:txBody>
      </p:sp>
      <p:sp>
        <p:nvSpPr>
          <p:cNvPr id="131" name="テキスト プレースホルダ 9"/>
          <p:cNvSpPr>
            <a:spLocks noGrp="1"/>
          </p:cNvSpPr>
          <p:nvPr>
            <p:custDataLst>
              <p:tags r:id="rId105"/>
            </p:custDataLst>
          </p:nvPr>
        </p:nvSpPr>
        <p:spPr bwMode="auto">
          <a:xfrm>
            <a:off x="5694363"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3CFA03-43A5-4950-8A3D-BD45E2B63B2F}" type="datetime'''''''''''''''''''1''''''''4'''''''''''''">
              <a:rPr kumimoji="0" lang="ja-JP" altLang="en-US" sz="1000">
                <a:sym typeface="+mn-lt"/>
              </a:rPr>
              <a:pPr marL="0" indent="0" algn="ctr">
                <a:spcBef>
                  <a:spcPct val="0"/>
                </a:spcBef>
                <a:buNone/>
              </a:pPr>
              <a:t>14</a:t>
            </a:fld>
            <a:endParaRPr kumimoji="0" lang="ja-JP" altLang="en-US" sz="1000" dirty="0">
              <a:sym typeface="+mn-lt"/>
            </a:endParaRPr>
          </a:p>
        </p:txBody>
      </p:sp>
      <p:sp>
        <p:nvSpPr>
          <p:cNvPr id="146" name="テキスト プレースホルダ 9"/>
          <p:cNvSpPr>
            <a:spLocks noGrp="1"/>
          </p:cNvSpPr>
          <p:nvPr>
            <p:custDataLst>
              <p:tags r:id="rId106"/>
            </p:custDataLst>
          </p:nvPr>
        </p:nvSpPr>
        <p:spPr bwMode="auto">
          <a:xfrm>
            <a:off x="477838" y="45053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p>
        </p:txBody>
      </p:sp>
      <p:sp>
        <p:nvSpPr>
          <p:cNvPr id="178" name="テキスト プレースホルダ 9"/>
          <p:cNvSpPr>
            <a:spLocks noGrp="1"/>
          </p:cNvSpPr>
          <p:nvPr>
            <p:custDataLst>
              <p:tags r:id="rId107"/>
            </p:custDataLst>
          </p:nvPr>
        </p:nvSpPr>
        <p:spPr bwMode="gray">
          <a:xfrm>
            <a:off x="5946774" y="5143500"/>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869D5C-4A6A-47A2-A206-D77A254B260A}" type="datetime'''''6''''''''''7''''''''''''''''''.''''''''''2'">
              <a:rPr lang="en-US" altLang="en-US" sz="1000" smtClean="0"/>
              <a:pPr marL="0" indent="0" algn="ctr">
                <a:spcBef>
                  <a:spcPct val="0"/>
                </a:spcBef>
                <a:buNone/>
              </a:pPr>
              <a:t>67.2</a:t>
            </a:fld>
            <a:endParaRPr kumimoji="0" lang="ja-JP" altLang="en-US" sz="1000" dirty="0">
              <a:sym typeface="+mn-lt"/>
            </a:endParaRPr>
          </a:p>
        </p:txBody>
      </p:sp>
      <p:sp>
        <p:nvSpPr>
          <p:cNvPr id="177" name="テキスト プレースホルダ 9"/>
          <p:cNvSpPr>
            <a:spLocks noGrp="1"/>
          </p:cNvSpPr>
          <p:nvPr>
            <p:custDataLst>
              <p:tags r:id="rId108"/>
            </p:custDataLst>
          </p:nvPr>
        </p:nvSpPr>
        <p:spPr bwMode="gray">
          <a:xfrm>
            <a:off x="5946774" y="591978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37D74D-DB98-43E7-97AD-560750295606}" type="datetime'''''''27''''''''''''''''''.''''''''''''5'''''''''''''''''">
              <a:rPr lang="en-US" altLang="en-US" sz="1000" smtClean="0">
                <a:solidFill>
                  <a:schemeClr val="bg1"/>
                </a:solidFill>
              </a:rPr>
              <a:pPr marL="0" indent="0" algn="ctr">
                <a:spcBef>
                  <a:spcPct val="0"/>
                </a:spcBef>
                <a:buNone/>
              </a:pPr>
              <a:t>27.5</a:t>
            </a:fld>
            <a:endParaRPr kumimoji="0" lang="ja-JP" altLang="en-US" sz="1000" dirty="0">
              <a:solidFill>
                <a:schemeClr val="bg1"/>
              </a:solidFill>
              <a:sym typeface="+mn-lt"/>
            </a:endParaRPr>
          </a:p>
        </p:txBody>
      </p:sp>
      <p:sp>
        <p:nvSpPr>
          <p:cNvPr id="132" name="テキスト プレースホルダ 9"/>
          <p:cNvSpPr>
            <a:spLocks noGrp="1"/>
          </p:cNvSpPr>
          <p:nvPr>
            <p:custDataLst>
              <p:tags r:id="rId109"/>
            </p:custDataLst>
          </p:nvPr>
        </p:nvSpPr>
        <p:spPr bwMode="auto">
          <a:xfrm>
            <a:off x="6010275"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B721DC-EBCB-4E2C-9C94-A3524C9B7B5F}" type="datetime'''''''''''''''''''1''''5'''''''''''''">
              <a:rPr kumimoji="0" lang="ja-JP" altLang="en-US" sz="1000">
                <a:sym typeface="+mn-lt"/>
              </a:rPr>
              <a:pPr marL="0" indent="0" algn="ctr">
                <a:spcBef>
                  <a:spcPct val="0"/>
                </a:spcBef>
                <a:buNone/>
              </a:pPr>
              <a:t>15</a:t>
            </a:fld>
            <a:endParaRPr kumimoji="0" lang="ja-JP" altLang="en-US" sz="1000" dirty="0">
              <a:sym typeface="+mn-lt"/>
            </a:endParaRPr>
          </a:p>
        </p:txBody>
      </p:sp>
      <p:sp>
        <p:nvSpPr>
          <p:cNvPr id="162" name="テキスト プレースホルダ 9"/>
          <p:cNvSpPr>
            <a:spLocks noGrp="1"/>
          </p:cNvSpPr>
          <p:nvPr>
            <p:custDataLst>
              <p:tags r:id="rId110"/>
            </p:custDataLst>
          </p:nvPr>
        </p:nvSpPr>
        <p:spPr bwMode="gray">
          <a:xfrm>
            <a:off x="3409949" y="512603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8803B5-CD2A-44D2-B017-1CAF226433AE}" type="datetime'6''''5''''''''''''''''''.''8'''''''''''''">
              <a:rPr kumimoji="0" lang="ja-JP" altLang="en-US" sz="1000">
                <a:sym typeface="+mn-lt"/>
              </a:rPr>
              <a:pPr marL="0" indent="0" algn="ctr">
                <a:spcBef>
                  <a:spcPct val="0"/>
                </a:spcBef>
                <a:buNone/>
              </a:pPr>
              <a:t>65.8</a:t>
            </a:fld>
            <a:endParaRPr kumimoji="0" lang="ja-JP" altLang="en-US" sz="1000" dirty="0">
              <a:sym typeface="+mn-lt"/>
            </a:endParaRPr>
          </a:p>
        </p:txBody>
      </p:sp>
      <p:sp>
        <p:nvSpPr>
          <p:cNvPr id="133" name="テキスト プレースホルダ 9"/>
          <p:cNvSpPr>
            <a:spLocks noGrp="1"/>
          </p:cNvSpPr>
          <p:nvPr>
            <p:custDataLst>
              <p:tags r:id="rId111"/>
            </p:custDataLst>
          </p:nvPr>
        </p:nvSpPr>
        <p:spPr bwMode="auto">
          <a:xfrm>
            <a:off x="6327775"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4A1DAF-D131-47B5-8E15-0640D3962B8B}" type="datetime'''''''''''''''''''''''''''''''''1''''''''''''6'''''">
              <a:rPr kumimoji="0" lang="ja-JP" altLang="en-US" sz="1000">
                <a:sym typeface="+mn-lt"/>
              </a:rPr>
              <a:pPr marL="0" indent="0" algn="ctr">
                <a:spcBef>
                  <a:spcPct val="0"/>
                </a:spcBef>
                <a:buNone/>
              </a:pPr>
              <a:t>16</a:t>
            </a:fld>
            <a:endParaRPr kumimoji="0" lang="ja-JP" altLang="en-US" sz="1000" dirty="0">
              <a:sym typeface="+mn-lt"/>
            </a:endParaRPr>
          </a:p>
        </p:txBody>
      </p:sp>
      <p:sp>
        <p:nvSpPr>
          <p:cNvPr id="148" name="テキスト プレースホルダ 9"/>
          <p:cNvSpPr>
            <a:spLocks noGrp="1"/>
          </p:cNvSpPr>
          <p:nvPr>
            <p:custDataLst>
              <p:tags r:id="rId112"/>
            </p:custDataLst>
          </p:nvPr>
        </p:nvSpPr>
        <p:spPr bwMode="gray">
          <a:xfrm>
            <a:off x="1189037" y="5111750"/>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208B3F-2398-4B61-A03A-07A98E637F41}" type="datetime'64''''''''''''''''''''''.''''''''6'''''''''''''''''''''''''">
              <a:rPr kumimoji="0" lang="ja-JP" altLang="en-US" sz="1000">
                <a:sym typeface="+mn-lt"/>
              </a:rPr>
              <a:pPr marL="0" indent="0" algn="ctr">
                <a:spcBef>
                  <a:spcPct val="0"/>
                </a:spcBef>
                <a:buNone/>
              </a:pPr>
              <a:t>64.6</a:t>
            </a:fld>
            <a:endParaRPr kumimoji="0" lang="ja-JP" altLang="en-US" sz="1000" dirty="0">
              <a:sym typeface="+mn-lt"/>
            </a:endParaRPr>
          </a:p>
        </p:txBody>
      </p:sp>
      <p:sp>
        <p:nvSpPr>
          <p:cNvPr id="209" name="テキスト プレースホルダ 9"/>
          <p:cNvSpPr>
            <a:spLocks noGrp="1"/>
          </p:cNvSpPr>
          <p:nvPr>
            <p:custDataLst>
              <p:tags r:id="rId113"/>
            </p:custDataLst>
          </p:nvPr>
        </p:nvSpPr>
        <p:spPr bwMode="gray">
          <a:xfrm>
            <a:off x="6581775" y="59245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15D1D2-ED1D-4D3C-A8B0-4CAAF66C99DB}" type="datetime'''2''''''''''''''6''''''''''.9'''''''''''''''''''''''''''''">
              <a:rPr lang="en-US" altLang="en-US" sz="1000" smtClean="0">
                <a:solidFill>
                  <a:schemeClr val="bg1"/>
                </a:solidFill>
              </a:rPr>
              <a:pPr marL="0" indent="0" algn="ctr">
                <a:spcBef>
                  <a:spcPct val="0"/>
                </a:spcBef>
                <a:buNone/>
              </a:pPr>
              <a:t>26.9</a:t>
            </a:fld>
            <a:endParaRPr kumimoji="0" lang="ja-JP" altLang="en-US" sz="1000" dirty="0">
              <a:solidFill>
                <a:schemeClr val="bg1"/>
              </a:solidFill>
              <a:sym typeface="+mn-lt"/>
            </a:endParaRPr>
          </a:p>
        </p:txBody>
      </p:sp>
      <p:sp>
        <p:nvSpPr>
          <p:cNvPr id="203" name="テキスト プレースホルダ 9"/>
          <p:cNvSpPr>
            <a:spLocks noGrp="1"/>
          </p:cNvSpPr>
          <p:nvPr>
            <p:custDataLst>
              <p:tags r:id="rId114"/>
            </p:custDataLst>
          </p:nvPr>
        </p:nvSpPr>
        <p:spPr bwMode="auto">
          <a:xfrm>
            <a:off x="6645275"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6159FA-86DF-4190-B572-080E6AE095C9}" type="datetime'''''''''''''''''''''''''''1''''7'''''''''''''''''''''''''">
              <a:rPr lang="ja-JP" altLang="en-US" sz="1000" smtClean="0"/>
              <a:pPr marL="0" indent="0" algn="ctr">
                <a:spcBef>
                  <a:spcPct val="0"/>
                </a:spcBef>
                <a:buNone/>
              </a:pPr>
              <a:t>17</a:t>
            </a:fld>
            <a:endParaRPr kumimoji="0" lang="ja-JP" altLang="en-US" sz="1000" dirty="0">
              <a:sym typeface="+mn-lt"/>
            </a:endParaRPr>
          </a:p>
        </p:txBody>
      </p:sp>
      <p:sp>
        <p:nvSpPr>
          <p:cNvPr id="149" name="テキスト プレースホルダ 9"/>
          <p:cNvSpPr>
            <a:spLocks noGrp="1"/>
          </p:cNvSpPr>
          <p:nvPr>
            <p:custDataLst>
              <p:tags r:id="rId115"/>
            </p:custDataLst>
          </p:nvPr>
        </p:nvSpPr>
        <p:spPr bwMode="gray">
          <a:xfrm>
            <a:off x="1506537" y="589438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C16E2E-F27B-43C7-98F5-173290C4CB41}" type="datetime'3''''''''''''''''''''''''''''''0''''''''''''''''.''5'">
              <a:rPr kumimoji="0" lang="ja-JP" altLang="en-US" sz="1000">
                <a:solidFill>
                  <a:schemeClr val="bg1"/>
                </a:solidFill>
                <a:sym typeface="+mn-lt"/>
              </a:rPr>
              <a:pPr marL="0" indent="0" algn="ctr">
                <a:spcBef>
                  <a:spcPct val="0"/>
                </a:spcBef>
                <a:buNone/>
              </a:pPr>
              <a:t>30.5</a:t>
            </a:fld>
            <a:endParaRPr kumimoji="0" lang="ja-JP" altLang="en-US" sz="1000" dirty="0">
              <a:solidFill>
                <a:schemeClr val="bg1"/>
              </a:solidFill>
              <a:sym typeface="+mn-lt"/>
            </a:endParaRPr>
          </a:p>
        </p:txBody>
      </p:sp>
      <p:sp>
        <p:nvSpPr>
          <p:cNvPr id="592" name="テキスト プレースホルダ 9"/>
          <p:cNvSpPr>
            <a:spLocks noGrp="1"/>
          </p:cNvSpPr>
          <p:nvPr>
            <p:custDataLst>
              <p:tags r:id="rId116"/>
            </p:custDataLst>
          </p:nvPr>
        </p:nvSpPr>
        <p:spPr bwMode="gray">
          <a:xfrm>
            <a:off x="6899275" y="51546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DFF501-1B06-49F2-A590-69D0E070F17E}" type="datetime'''6''''''''''''7''''''''''''''''''.''''''6'''''">
              <a:rPr lang="en-US" altLang="en-US" sz="1000" smtClean="0"/>
              <a:pPr marL="0" indent="0" algn="ctr">
                <a:spcBef>
                  <a:spcPct val="0"/>
                </a:spcBef>
                <a:buNone/>
              </a:pPr>
              <a:t>67.6</a:t>
            </a:fld>
            <a:endParaRPr kumimoji="0" lang="ja-JP" altLang="en-US" sz="1000" dirty="0">
              <a:sym typeface="+mn-lt"/>
            </a:endParaRPr>
          </a:p>
        </p:txBody>
      </p:sp>
      <p:sp>
        <p:nvSpPr>
          <p:cNvPr id="594" name="テキスト プレースホルダ 9"/>
          <p:cNvSpPr>
            <a:spLocks noGrp="1"/>
          </p:cNvSpPr>
          <p:nvPr>
            <p:custDataLst>
              <p:tags r:id="rId117"/>
            </p:custDataLst>
          </p:nvPr>
        </p:nvSpPr>
        <p:spPr bwMode="gray">
          <a:xfrm>
            <a:off x="6899275" y="592613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EF46B9-1BFE-4527-A7B2-6C2A3CA7554D}" type="datetime'''''''2''6''''''''''''''.''''6'''''''''''''''''''''''''''''''">
              <a:rPr lang="en-US" altLang="en-US" sz="1000" smtClean="0">
                <a:solidFill>
                  <a:schemeClr val="bg1"/>
                </a:solidFill>
                <a:sym typeface="+mn-lt"/>
              </a:rPr>
              <a:pPr marL="0" indent="0" algn="ctr">
                <a:spcBef>
                  <a:spcPct val="0"/>
                </a:spcBef>
                <a:buNone/>
              </a:pPr>
              <a:t>26.6</a:t>
            </a:fld>
            <a:endParaRPr kumimoji="0" lang="ja-JP" altLang="en-US" sz="1000" dirty="0">
              <a:solidFill>
                <a:schemeClr val="bg1"/>
              </a:solidFill>
              <a:sym typeface="+mn-lt"/>
            </a:endParaRPr>
          </a:p>
        </p:txBody>
      </p:sp>
      <p:sp>
        <p:nvSpPr>
          <p:cNvPr id="589" name="テキスト プレースホルダ 9"/>
          <p:cNvSpPr>
            <a:spLocks noGrp="1"/>
          </p:cNvSpPr>
          <p:nvPr>
            <p:custDataLst>
              <p:tags r:id="rId118"/>
            </p:custDataLst>
          </p:nvPr>
        </p:nvSpPr>
        <p:spPr bwMode="auto">
          <a:xfrm>
            <a:off x="6962775"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39F372-1800-4C1E-88BE-98E3E39F2DBC}" type="datetime'''''''1''''''''8'''''''''''''''''''">
              <a:rPr lang="en-US" altLang="en-US" sz="1000" smtClean="0"/>
              <a:pPr marL="0" indent="0" algn="ctr">
                <a:spcBef>
                  <a:spcPct val="0"/>
                </a:spcBef>
                <a:buNone/>
              </a:pPr>
              <a:t>18</a:t>
            </a:fld>
            <a:endParaRPr kumimoji="0" lang="ja-JP" altLang="en-US" sz="1000" dirty="0">
              <a:sym typeface="+mn-lt"/>
            </a:endParaRPr>
          </a:p>
        </p:txBody>
      </p:sp>
      <p:sp>
        <p:nvSpPr>
          <p:cNvPr id="151" name="テキスト プレースホルダ 9"/>
          <p:cNvSpPr>
            <a:spLocks noGrp="1"/>
          </p:cNvSpPr>
          <p:nvPr>
            <p:custDataLst>
              <p:tags r:id="rId119"/>
            </p:custDataLst>
          </p:nvPr>
        </p:nvSpPr>
        <p:spPr bwMode="gray">
          <a:xfrm>
            <a:off x="1824037" y="589597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BA41A5-A6B5-4C89-A2CB-13C909D7D74C}" type="datetime'''''''''''''''''''30''''''''''''.''''''''''''''''''''''3'''">
              <a:rPr kumimoji="0" lang="ja-JP" altLang="en-US" sz="1000">
                <a:solidFill>
                  <a:schemeClr val="bg1"/>
                </a:solidFill>
                <a:sym typeface="+mn-lt"/>
              </a:rPr>
              <a:pPr marL="0" indent="0" algn="ctr">
                <a:spcBef>
                  <a:spcPct val="0"/>
                </a:spcBef>
                <a:buNone/>
              </a:pPr>
              <a:t>30.3</a:t>
            </a:fld>
            <a:endParaRPr kumimoji="0" lang="ja-JP" altLang="en-US" sz="1000" dirty="0">
              <a:solidFill>
                <a:schemeClr val="bg1"/>
              </a:solidFill>
              <a:sym typeface="+mn-lt"/>
            </a:endParaRPr>
          </a:p>
        </p:txBody>
      </p:sp>
      <p:sp>
        <p:nvSpPr>
          <p:cNvPr id="182" name="テキスト プレースホルダ 9"/>
          <p:cNvSpPr>
            <a:spLocks noGrp="1"/>
          </p:cNvSpPr>
          <p:nvPr>
            <p:custDataLst>
              <p:tags r:id="rId120"/>
            </p:custDataLst>
          </p:nvPr>
        </p:nvSpPr>
        <p:spPr bwMode="gray">
          <a:xfrm>
            <a:off x="7216775" y="516413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2E30FF-EE95-4594-ADBA-7CF883A746CD}" type="datetime'''''''6''''''''''''''7''''''''''.''''''8'''''''''">
              <a:rPr lang="ja-JP" altLang="en-US" sz="1000" smtClean="0"/>
              <a:pPr marL="0" indent="0" algn="ctr">
                <a:spcBef>
                  <a:spcPct val="0"/>
                </a:spcBef>
                <a:buNone/>
              </a:pPr>
              <a:t>67.8</a:t>
            </a:fld>
            <a:endParaRPr kumimoji="0" lang="ja-JP" altLang="en-US" sz="1000" dirty="0">
              <a:sym typeface="+mn-lt"/>
            </a:endParaRPr>
          </a:p>
        </p:txBody>
      </p:sp>
      <p:sp>
        <p:nvSpPr>
          <p:cNvPr id="181" name="テキスト プレースホルダ 9"/>
          <p:cNvSpPr>
            <a:spLocks noGrp="1"/>
          </p:cNvSpPr>
          <p:nvPr>
            <p:custDataLst>
              <p:tags r:id="rId121"/>
            </p:custDataLst>
          </p:nvPr>
        </p:nvSpPr>
        <p:spPr bwMode="gray">
          <a:xfrm>
            <a:off x="7216775" y="593248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AD89D7-043D-4F38-80B0-7BC9A68A355E}" type="datetime'2''''''''''''''5.''''9'''''''">
              <a:rPr lang="en-US" altLang="en-US" sz="1000" smtClean="0">
                <a:solidFill>
                  <a:schemeClr val="bg1"/>
                </a:solidFill>
              </a:rPr>
              <a:pPr marL="0" indent="0" algn="ctr">
                <a:spcBef>
                  <a:spcPct val="0"/>
                </a:spcBef>
                <a:buNone/>
              </a:pPr>
              <a:t>25.9</a:t>
            </a:fld>
            <a:endParaRPr kumimoji="0" lang="ja-JP" altLang="en-US" sz="1000" dirty="0">
              <a:solidFill>
                <a:schemeClr val="bg1"/>
              </a:solidFill>
              <a:sym typeface="+mn-lt"/>
            </a:endParaRPr>
          </a:p>
        </p:txBody>
      </p:sp>
      <p:sp>
        <p:nvSpPr>
          <p:cNvPr id="134" name="テキスト プレースホルダ 9"/>
          <p:cNvSpPr>
            <a:spLocks noGrp="1"/>
          </p:cNvSpPr>
          <p:nvPr>
            <p:custDataLst>
              <p:tags r:id="rId122"/>
            </p:custDataLst>
          </p:nvPr>
        </p:nvSpPr>
        <p:spPr bwMode="auto">
          <a:xfrm>
            <a:off x="7280275"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F6E370-161D-4E5A-95A1-991FEA42547F}" type="datetime'''''''''''''''''''''20'''''''''''''''''''''''''''''''''''''''">
              <a:rPr kumimoji="0" lang="ja-JP" altLang="en-US" sz="1000">
                <a:sym typeface="+mn-lt"/>
              </a:rPr>
              <a:pPr marL="0" indent="0" algn="ctr">
                <a:spcBef>
                  <a:spcPct val="0"/>
                </a:spcBef>
                <a:buNone/>
              </a:pPr>
              <a:t>20</a:t>
            </a:fld>
            <a:endParaRPr kumimoji="0" lang="ja-JP" altLang="en-US" sz="1000" dirty="0">
              <a:sym typeface="+mn-lt"/>
            </a:endParaRPr>
          </a:p>
        </p:txBody>
      </p:sp>
      <p:sp>
        <p:nvSpPr>
          <p:cNvPr id="147" name="テキスト プレースホルダ 9"/>
          <p:cNvSpPr>
            <a:spLocks noGrp="1"/>
          </p:cNvSpPr>
          <p:nvPr>
            <p:custDataLst>
              <p:tags r:id="rId123"/>
            </p:custDataLst>
          </p:nvPr>
        </p:nvSpPr>
        <p:spPr bwMode="gray">
          <a:xfrm>
            <a:off x="1189037" y="5892800"/>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4316EF-6BB4-4552-81C7-147833452651}" type="datetime'3''''''''''''''''''''''0''''.''''''7'''''''">
              <a:rPr kumimoji="0" lang="ja-JP" altLang="en-US" sz="1000">
                <a:solidFill>
                  <a:schemeClr val="bg1"/>
                </a:solidFill>
                <a:sym typeface="+mn-lt"/>
              </a:rPr>
              <a:pPr marL="0" indent="0" algn="ctr">
                <a:spcBef>
                  <a:spcPct val="0"/>
                </a:spcBef>
                <a:buNone/>
              </a:pPr>
              <a:t>30.7</a:t>
            </a:fld>
            <a:endParaRPr kumimoji="0" lang="ja-JP" altLang="en-US" sz="1000" dirty="0">
              <a:solidFill>
                <a:schemeClr val="bg1"/>
              </a:solidFill>
              <a:sym typeface="+mn-lt"/>
            </a:endParaRPr>
          </a:p>
        </p:txBody>
      </p:sp>
      <p:sp>
        <p:nvSpPr>
          <p:cNvPr id="183" name="テキスト プレースホルダ 9"/>
          <p:cNvSpPr>
            <a:spLocks noGrp="1"/>
          </p:cNvSpPr>
          <p:nvPr>
            <p:custDataLst>
              <p:tags r:id="rId124"/>
            </p:custDataLst>
          </p:nvPr>
        </p:nvSpPr>
        <p:spPr bwMode="gray">
          <a:xfrm>
            <a:off x="7534275" y="5954713"/>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76BBC0-918C-44AC-B8A1-77770CEA4B33}" type="datetime'''''''''2''''''3''.''''''''''1'''''''''''''''''''''''''''''''">
              <a:rPr lang="en-US" altLang="en-US" sz="1000" smtClean="0">
                <a:solidFill>
                  <a:schemeClr val="bg1"/>
                </a:solidFill>
              </a:rPr>
              <a:pPr marL="0" indent="0" algn="ctr">
                <a:spcBef>
                  <a:spcPct val="0"/>
                </a:spcBef>
                <a:buNone/>
              </a:pPr>
              <a:t>23.1</a:t>
            </a:fld>
            <a:endParaRPr kumimoji="0" lang="ja-JP" altLang="en-US" sz="1000" dirty="0">
              <a:solidFill>
                <a:schemeClr val="bg1"/>
              </a:solidFill>
              <a:sym typeface="+mn-lt"/>
            </a:endParaRPr>
          </a:p>
        </p:txBody>
      </p:sp>
      <p:sp>
        <p:nvSpPr>
          <p:cNvPr id="135" name="テキスト プレースホルダ 9"/>
          <p:cNvSpPr>
            <a:spLocks noGrp="1"/>
          </p:cNvSpPr>
          <p:nvPr>
            <p:custDataLst>
              <p:tags r:id="rId125"/>
            </p:custDataLst>
          </p:nvPr>
        </p:nvSpPr>
        <p:spPr bwMode="auto">
          <a:xfrm>
            <a:off x="7597775"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C940F0-1872-4B6E-AA2D-953904D9FA6A}" type="datetime'''''''''''''''3''''''''''''''''''''''''''''''0'''''''''''''''">
              <a:rPr kumimoji="0" lang="ja-JP" altLang="en-US" sz="1000">
                <a:sym typeface="+mn-lt"/>
              </a:rPr>
              <a:pPr marL="0" indent="0" algn="ctr">
                <a:spcBef>
                  <a:spcPct val="0"/>
                </a:spcBef>
                <a:buNone/>
              </a:pPr>
              <a:t>30</a:t>
            </a:fld>
            <a:endParaRPr kumimoji="0" lang="ja-JP" altLang="en-US" sz="1000" dirty="0">
              <a:sym typeface="+mn-lt"/>
            </a:endParaRPr>
          </a:p>
        </p:txBody>
      </p:sp>
      <p:sp>
        <p:nvSpPr>
          <p:cNvPr id="118" name="テキスト プレースホルダ 9"/>
          <p:cNvSpPr>
            <a:spLocks noGrp="1"/>
          </p:cNvSpPr>
          <p:nvPr>
            <p:custDataLst>
              <p:tags r:id="rId126"/>
            </p:custDataLst>
          </p:nvPr>
        </p:nvSpPr>
        <p:spPr bwMode="auto">
          <a:xfrm>
            <a:off x="1570038"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8DC1D6-751F-48F7-8214-8048CCC100AC}" type="datetime'''''''''''''''''''''''''''''''''0''1'''''''''''''''''''''''''">
              <a:rPr kumimoji="0" lang="ja-JP" altLang="en-US" sz="1000">
                <a:sym typeface="+mn-lt"/>
              </a:rPr>
              <a:pPr marL="0" indent="0" algn="ctr">
                <a:spcBef>
                  <a:spcPct val="0"/>
                </a:spcBef>
                <a:buNone/>
              </a:pPr>
              <a:t>01</a:t>
            </a:fld>
            <a:endParaRPr kumimoji="0" lang="ja-JP" altLang="en-US" sz="1000" dirty="0">
              <a:sym typeface="+mn-lt"/>
            </a:endParaRPr>
          </a:p>
        </p:txBody>
      </p:sp>
      <p:sp>
        <p:nvSpPr>
          <p:cNvPr id="185" name="テキスト プレースホルダ 9"/>
          <p:cNvSpPr>
            <a:spLocks noGrp="1"/>
          </p:cNvSpPr>
          <p:nvPr>
            <p:custDataLst>
              <p:tags r:id="rId127"/>
            </p:custDataLst>
          </p:nvPr>
        </p:nvSpPr>
        <p:spPr bwMode="gray">
          <a:xfrm>
            <a:off x="7850188" y="597217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DD2103-115F-41F7-BA3C-A820110C3D01}" type="datetime'''''2''''''''''''''''''''''''''''''''''''''1''.''0'''''''">
              <a:rPr lang="en-US" altLang="en-US" sz="1000" smtClean="0">
                <a:solidFill>
                  <a:schemeClr val="bg1"/>
                </a:solidFill>
              </a:rPr>
              <a:pPr marL="0" indent="0" algn="ctr">
                <a:spcBef>
                  <a:spcPct val="0"/>
                </a:spcBef>
                <a:buNone/>
              </a:pPr>
              <a:t>21.0</a:t>
            </a:fld>
            <a:endParaRPr kumimoji="0" lang="ja-JP" altLang="en-US" sz="1000" dirty="0">
              <a:solidFill>
                <a:schemeClr val="bg1"/>
              </a:solidFill>
              <a:sym typeface="+mn-lt"/>
            </a:endParaRPr>
          </a:p>
        </p:txBody>
      </p:sp>
      <p:sp>
        <p:nvSpPr>
          <p:cNvPr id="136" name="テキスト プレースホルダ 9"/>
          <p:cNvSpPr>
            <a:spLocks noGrp="1"/>
          </p:cNvSpPr>
          <p:nvPr>
            <p:custDataLst>
              <p:tags r:id="rId128"/>
            </p:custDataLst>
          </p:nvPr>
        </p:nvSpPr>
        <p:spPr bwMode="auto">
          <a:xfrm>
            <a:off x="7913688"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C0EFB4-A4A2-4EFA-B8E7-9BD9BA0E2BF0}" type="datetime'4''0'''''''''''''''''''''''''''''''''''''''''''''''''''">
              <a:rPr kumimoji="0" lang="ja-JP" altLang="en-US" sz="1000">
                <a:sym typeface="+mn-lt"/>
              </a:rPr>
              <a:pPr marL="0" indent="0" algn="ctr">
                <a:spcBef>
                  <a:spcPct val="0"/>
                </a:spcBef>
                <a:buNone/>
              </a:pPr>
              <a:t>40</a:t>
            </a:fld>
            <a:endParaRPr kumimoji="0" lang="ja-JP" altLang="en-US" sz="1000" dirty="0">
              <a:sym typeface="+mn-lt"/>
            </a:endParaRPr>
          </a:p>
        </p:txBody>
      </p:sp>
      <p:sp>
        <p:nvSpPr>
          <p:cNvPr id="117" name="テキスト プレースホルダ 9"/>
          <p:cNvSpPr>
            <a:spLocks noGrp="1"/>
          </p:cNvSpPr>
          <p:nvPr>
            <p:custDataLst>
              <p:tags r:id="rId129"/>
            </p:custDataLst>
          </p:nvPr>
        </p:nvSpPr>
        <p:spPr bwMode="auto">
          <a:xfrm>
            <a:off x="1182688" y="63071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F572B2-CF6E-4696-B16C-45C7155E2E39}"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189" name="テキスト プレースホルダ 9"/>
          <p:cNvSpPr>
            <a:spLocks noGrp="1"/>
          </p:cNvSpPr>
          <p:nvPr>
            <p:custDataLst>
              <p:tags r:id="rId130"/>
            </p:custDataLst>
          </p:nvPr>
        </p:nvSpPr>
        <p:spPr bwMode="gray">
          <a:xfrm>
            <a:off x="8167688" y="5295900"/>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71C493-05B5-4D50-A40E-09006404CCEA}" type="datetime'''6''''''''''''''''''4''''''.''''''''''7'''''''">
              <a:rPr lang="en-US" altLang="en-US" sz="1000" smtClean="0"/>
              <a:pPr marL="0" indent="0" algn="ctr">
                <a:spcBef>
                  <a:spcPct val="0"/>
                </a:spcBef>
                <a:buNone/>
              </a:pPr>
              <a:t>64.7</a:t>
            </a:fld>
            <a:endParaRPr kumimoji="0" lang="ja-JP" altLang="en-US" sz="1000" dirty="0">
              <a:sym typeface="+mn-lt"/>
            </a:endParaRPr>
          </a:p>
        </p:txBody>
      </p:sp>
      <p:sp>
        <p:nvSpPr>
          <p:cNvPr id="188" name="テキスト プレースホルダ 9"/>
          <p:cNvSpPr>
            <a:spLocks noGrp="1"/>
          </p:cNvSpPr>
          <p:nvPr>
            <p:custDataLst>
              <p:tags r:id="rId131"/>
            </p:custDataLst>
          </p:nvPr>
        </p:nvSpPr>
        <p:spPr bwMode="gray">
          <a:xfrm>
            <a:off x="8167688" y="598487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7BA81B-83A8-4F2E-B9A1-98F0991C442A}" type="datetime'''''''''''''''1''9''''''''''''.''''''''''''''''''''''4'">
              <a:rPr lang="en-US" altLang="en-US" sz="1000" smtClean="0">
                <a:solidFill>
                  <a:schemeClr val="bg1"/>
                </a:solidFill>
              </a:rPr>
              <a:pPr marL="0" indent="0" algn="ctr">
                <a:spcBef>
                  <a:spcPct val="0"/>
                </a:spcBef>
                <a:buNone/>
              </a:pPr>
              <a:t>19.4</a:t>
            </a:fld>
            <a:endParaRPr kumimoji="0" lang="ja-JP" altLang="en-US" sz="1000" dirty="0">
              <a:solidFill>
                <a:schemeClr val="bg1"/>
              </a:solidFill>
              <a:sym typeface="+mn-lt"/>
            </a:endParaRPr>
          </a:p>
        </p:txBody>
      </p:sp>
      <p:sp>
        <p:nvSpPr>
          <p:cNvPr id="137" name="テキスト プレースホルダ 9"/>
          <p:cNvSpPr>
            <a:spLocks noGrp="1"/>
          </p:cNvSpPr>
          <p:nvPr>
            <p:custDataLst>
              <p:tags r:id="rId132"/>
            </p:custDataLst>
          </p:nvPr>
        </p:nvSpPr>
        <p:spPr bwMode="auto">
          <a:xfrm>
            <a:off x="8231188" y="6307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074380-6337-4A7E-AF08-78C7077386F7}" type="datetime'''''''''''''''''''5''''''''''''''0'''''''''">
              <a:rPr kumimoji="0" lang="ja-JP" altLang="en-US" sz="1000">
                <a:sym typeface="+mn-lt"/>
              </a:rPr>
              <a:pPr marL="0" indent="0" algn="ctr">
                <a:spcBef>
                  <a:spcPct val="0"/>
                </a:spcBef>
                <a:buNone/>
              </a:pPr>
              <a:t>50</a:t>
            </a:fld>
            <a:endParaRPr kumimoji="0" lang="ja-JP" altLang="en-US" sz="1000" dirty="0">
              <a:sym typeface="+mn-lt"/>
            </a:endParaRPr>
          </a:p>
        </p:txBody>
      </p:sp>
      <p:sp>
        <p:nvSpPr>
          <p:cNvPr id="248" name="テキスト プレースホルダ 9"/>
          <p:cNvSpPr>
            <a:spLocks noGrp="1"/>
          </p:cNvSpPr>
          <p:nvPr>
            <p:custDataLst>
              <p:tags r:id="rId133"/>
            </p:custDataLst>
          </p:nvPr>
        </p:nvSpPr>
        <p:spPr bwMode="auto">
          <a:xfrm>
            <a:off x="8509000" y="46355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1DA4C82-60C4-4C3B-9FED-F9E460AF8AAB}" type="datetime'''''''''''''''''''''65''''''''''''''歳''''''''''''''''以''上'''''">
              <a:rPr kumimoji="0" lang="ja-JP" altLang="en-US" sz="1000">
                <a:sym typeface="+mn-lt"/>
              </a:rPr>
              <a:pPr marL="0" indent="0">
                <a:spcBef>
                  <a:spcPct val="0"/>
                </a:spcBef>
                <a:buNone/>
              </a:pPr>
              <a:t>65歳以上</a:t>
            </a:fld>
            <a:endParaRPr kumimoji="0" lang="ja-JP" altLang="en-US" sz="1000" dirty="0">
              <a:sym typeface="+mn-lt"/>
            </a:endParaRPr>
          </a:p>
        </p:txBody>
      </p:sp>
      <p:sp>
        <p:nvSpPr>
          <p:cNvPr id="249" name="テキスト プレースホルダ 9"/>
          <p:cNvSpPr>
            <a:spLocks noGrp="1"/>
          </p:cNvSpPr>
          <p:nvPr>
            <p:custDataLst>
              <p:tags r:id="rId134"/>
            </p:custDataLst>
          </p:nvPr>
        </p:nvSpPr>
        <p:spPr bwMode="auto">
          <a:xfrm>
            <a:off x="8509000" y="529590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39D9CD0-22F4-4E36-81D0-A104D45CD58D}" type="datetime'1''''''''''5～''''6''''''''4''''''''''''''''歳'''''''''''''''''">
              <a:rPr kumimoji="0" lang="ja-JP" altLang="en-US" sz="1000">
                <a:sym typeface="+mn-lt"/>
              </a:rPr>
              <a:pPr marL="0" indent="0">
                <a:spcBef>
                  <a:spcPct val="0"/>
                </a:spcBef>
                <a:buNone/>
              </a:pPr>
              <a:t>15～64歳</a:t>
            </a:fld>
            <a:endParaRPr kumimoji="0" lang="ja-JP" altLang="en-US" sz="1000" dirty="0">
              <a:sym typeface="+mn-lt"/>
            </a:endParaRPr>
          </a:p>
        </p:txBody>
      </p:sp>
    </p:spTree>
    <p:extLst>
      <p:ext uri="{BB962C8B-B14F-4D97-AF65-F5344CB8AC3E}">
        <p14:creationId xmlns:p14="http://schemas.microsoft.com/office/powerpoint/2010/main" val="2130839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3131734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98" name="think-cell Slide" r:id="rId20" imgW="444" imgH="443" progId="TCLayout.ActiveDocument.1">
                  <p:embed/>
                </p:oleObj>
              </mc:Choice>
              <mc:Fallback>
                <p:oleObj name="think-cell Slide" r:id="rId20" imgW="444" imgH="443"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インドネシア／医療関連／介護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介護サービスで最も市場が大きいのは、在宅ケア。</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37.7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サービス別の市場規模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3" name="フリーフォーム 42"/>
          <p:cNvSpPr/>
          <p:nvPr/>
        </p:nvSpPr>
        <p:spPr>
          <a:xfrm>
            <a:off x="3872880" y="2348880"/>
            <a:ext cx="5112568" cy="396377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5339702" y="6194404"/>
            <a:ext cx="1580211" cy="191239"/>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Bridge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Elderly Care Market - Industry Trends and Forecast to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1" name="Chart 3"/>
          <p:cNvGraphicFramePr/>
          <p:nvPr>
            <p:custDataLst>
              <p:tags r:id="rId4"/>
            </p:custDataLst>
            <p:extLst>
              <p:ext uri="{D42A27DB-BD31-4B8C-83A1-F6EECF244321}">
                <p14:modId xmlns:p14="http://schemas.microsoft.com/office/powerpoint/2010/main" val="1895766606"/>
              </p:ext>
            </p:extLst>
          </p:nvPr>
        </p:nvGraphicFramePr>
        <p:xfrm>
          <a:off x="314325" y="2270125"/>
          <a:ext cx="8729663" cy="3705225"/>
        </p:xfrm>
        <a:graphic>
          <a:graphicData uri="http://schemas.openxmlformats.org/drawingml/2006/chart">
            <c:chart xmlns:c="http://schemas.openxmlformats.org/drawingml/2006/chart" xmlns:r="http://schemas.openxmlformats.org/officeDocument/2006/relationships" r:id="rId22"/>
          </a:graphicData>
        </a:graphic>
      </p:graphicFrame>
      <p:sp>
        <p:nvSpPr>
          <p:cNvPr id="65" name="テキスト プレースホルダ 9"/>
          <p:cNvSpPr>
            <a:spLocks noGrp="1"/>
          </p:cNvSpPr>
          <p:nvPr>
            <p:custDataLst>
              <p:tags r:id="rId5"/>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610B99-4552-4C98-8BDA-53CB67C0457C}" type="datetime'''''2''''''01''''''''''''''''''''''''''''''''''''''6'''''''''">
              <a:rPr lang="ja-JP" altLang="en-US" sz="1000" smtClean="0"/>
              <a:pPr marL="0" indent="0" algn="ctr">
                <a:spcBef>
                  <a:spcPct val="0"/>
                </a:spcBef>
                <a:buNone/>
              </a:pPr>
              <a:t>2016</a:t>
            </a:fld>
            <a:endParaRPr kumimoji="0" lang="ja-JP" altLang="en-US" sz="1000" dirty="0">
              <a:sym typeface="+mn-lt"/>
            </a:endParaRPr>
          </a:p>
        </p:txBody>
      </p:sp>
      <p:sp>
        <p:nvSpPr>
          <p:cNvPr id="62" name="テキスト プレースホルダ 9"/>
          <p:cNvSpPr>
            <a:spLocks noGrp="1"/>
          </p:cNvSpPr>
          <p:nvPr>
            <p:custDataLst>
              <p:tags r:id="rId6"/>
            </p:custDataLst>
          </p:nvPr>
        </p:nvSpPr>
        <p:spPr bwMode="auto">
          <a:xfrm>
            <a:off x="2771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CF6A19-557A-4CF4-8966-61266E8EF679}" type="datetime'''''''''''''''''''''''''''''''''''''''''''''''1''''''7'''">
              <a:rPr lang="ja-JP" altLang="en-US" sz="1000" smtClean="0"/>
              <a:pPr marL="0" indent="0" algn="ctr">
                <a:spcBef>
                  <a:spcPct val="0"/>
                </a:spcBef>
                <a:buNone/>
              </a:pPr>
              <a:t>17</a:t>
            </a:fld>
            <a:endParaRPr kumimoji="0" lang="ja-JP" altLang="en-US" sz="1000" dirty="0">
              <a:sym typeface="+mn-lt"/>
            </a:endParaRPr>
          </a:p>
        </p:txBody>
      </p:sp>
      <p:sp>
        <p:nvSpPr>
          <p:cNvPr id="93" name="テキスト プレースホルダ 9"/>
          <p:cNvSpPr>
            <a:spLocks noGrp="1"/>
          </p:cNvSpPr>
          <p:nvPr>
            <p:custDataLst>
              <p:tags r:id="rId7"/>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171DE2-D57A-4C6A-9367-8210D747F27F}" type="datetime'''''''1''''''''''''''''''''''''''''''8'''''''''''''''">
              <a:rPr lang="ja-JP" altLang="en-US" sz="1000" smtClean="0"/>
              <a:pPr marL="0" indent="0" algn="ctr">
                <a:spcBef>
                  <a:spcPct val="0"/>
                </a:spcBef>
                <a:buNone/>
              </a:pPr>
              <a:t>18</a:t>
            </a:fld>
            <a:endParaRPr kumimoji="0" lang="ja-JP" altLang="en-US" sz="1000" dirty="0">
              <a:sym typeface="+mn-lt"/>
            </a:endParaRPr>
          </a:p>
        </p:txBody>
      </p:sp>
      <p:sp>
        <p:nvSpPr>
          <p:cNvPr id="95" name="テキスト プレースホルダ 9"/>
          <p:cNvSpPr>
            <a:spLocks noGrp="1"/>
          </p:cNvSpPr>
          <p:nvPr>
            <p:custDataLst>
              <p:tags r:id="rId8"/>
            </p:custDataLst>
          </p:nvPr>
        </p:nvSpPr>
        <p:spPr bwMode="auto">
          <a:xfrm>
            <a:off x="6767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90364F-E3EE-49F2-80D4-75A44913DEC0}" type="datetime'''''''''''2''''''''''''''''''''''1'">
              <a:rPr lang="ja-JP" altLang="en-US" sz="1000" smtClean="0"/>
              <a:pPr marL="0" indent="0" algn="ctr">
                <a:spcBef>
                  <a:spcPct val="0"/>
                </a:spcBef>
                <a:buNone/>
              </a:pPr>
              <a:t>21</a:t>
            </a:fld>
            <a:endParaRPr kumimoji="0" lang="ja-JP" altLang="en-US" sz="1000" dirty="0">
              <a:sym typeface="+mn-lt"/>
            </a:endParaRPr>
          </a:p>
        </p:txBody>
      </p:sp>
      <p:sp>
        <p:nvSpPr>
          <p:cNvPr id="97" name="テキスト プレースホルダ 9"/>
          <p:cNvSpPr>
            <a:spLocks noGrp="1"/>
          </p:cNvSpPr>
          <p:nvPr>
            <p:custDataLst>
              <p:tags r:id="rId9"/>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31A47D-9B65-4BAB-A258-F003FF865DE2}" type="datetime'2''''''''''''''''''''''''''''''''''''''''''''''''5'''''''''''">
              <a:rPr lang="ja-JP" altLang="en-US" sz="1000" smtClean="0"/>
              <a:pPr marL="0" indent="0" algn="ctr">
                <a:spcBef>
                  <a:spcPct val="0"/>
                </a:spcBef>
                <a:buNone/>
              </a:pPr>
              <a:t>25</a:t>
            </a:fld>
            <a:endParaRPr kumimoji="0" lang="ja-JP" altLang="en-US" sz="1000" dirty="0">
              <a:sym typeface="+mn-lt"/>
            </a:endParaRPr>
          </a:p>
        </p:txBody>
      </p:sp>
      <p:cxnSp>
        <p:nvCxnSpPr>
          <p:cNvPr id="6" name="直線コネクタ 5"/>
          <p:cNvCxnSpPr/>
          <p:nvPr>
            <p:custDataLst>
              <p:tags r:id="rId10"/>
            </p:custDataLst>
          </p:nvPr>
        </p:nvCxnSpPr>
        <p:spPr bwMode="gray">
          <a:xfrm>
            <a:off x="1728788" y="2722563"/>
            <a:ext cx="285750" cy="0"/>
          </a:xfrm>
          <a:prstGeom prst="line">
            <a:avLst/>
          </a:prstGeom>
          <a:ln w="952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custDataLst>
              <p:tags r:id="rId11"/>
            </p:custDataLst>
          </p:nvPr>
        </p:nvCxnSpPr>
        <p:spPr bwMode="gray">
          <a:xfrm>
            <a:off x="1728788" y="2925763"/>
            <a:ext cx="285750" cy="0"/>
          </a:xfrm>
          <a:prstGeom prst="line">
            <a:avLst/>
          </a:prstGeom>
          <a:ln w="9525" cap="flat" cmpd="sng" algn="ctr">
            <a:solidFill>
              <a:srgbClr val="3D6E8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custDataLst>
              <p:tags r:id="rId12"/>
            </p:custDataLst>
          </p:nvPr>
        </p:nvCxnSpPr>
        <p:spPr bwMode="gray">
          <a:xfrm>
            <a:off x="1728788" y="3128963"/>
            <a:ext cx="285750" cy="0"/>
          </a:xfrm>
          <a:prstGeom prst="line">
            <a:avLst/>
          </a:prstGeom>
          <a:ln w="9525" cap="flat" cmpd="sng" algn="ctr">
            <a:solidFill>
              <a:srgbClr val="65593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円/楕円 6"/>
          <p:cNvSpPr/>
          <p:nvPr>
            <p:custDataLst>
              <p:tags r:id="rId13"/>
            </p:custDataLst>
          </p:nvPr>
        </p:nvSpPr>
        <p:spPr bwMode="auto">
          <a:xfrm>
            <a:off x="1833563" y="2684463"/>
            <a:ext cx="76200" cy="76200"/>
          </a:xfrm>
          <a:prstGeom prst="ellipse">
            <a:avLst/>
          </a:prstGeom>
          <a:solidFill>
            <a:schemeClr val="tx2"/>
          </a:solidFill>
          <a:ln w="9525">
            <a:solidFill>
              <a:schemeClr val="tx2"/>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custDataLst>
              <p:tags r:id="rId14"/>
            </p:custDataLst>
          </p:nvPr>
        </p:nvSpPr>
        <p:spPr bwMode="auto">
          <a:xfrm>
            <a:off x="1833563" y="2887663"/>
            <a:ext cx="76200" cy="76200"/>
          </a:xfrm>
          <a:prstGeom prst="rect">
            <a:avLst/>
          </a:prstGeom>
          <a:solidFill>
            <a:srgbClr val="3D6E81"/>
          </a:solidFill>
          <a:ln w="9525">
            <a:solidFill>
              <a:srgbClr val="3D6E8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二等辺三角形 14"/>
          <p:cNvSpPr/>
          <p:nvPr>
            <p:custDataLst>
              <p:tags r:id="rId15"/>
            </p:custDataLst>
          </p:nvPr>
        </p:nvSpPr>
        <p:spPr bwMode="auto">
          <a:xfrm>
            <a:off x="1833563" y="3090863"/>
            <a:ext cx="76200" cy="76200"/>
          </a:xfrm>
          <a:prstGeom prst="triangle">
            <a:avLst/>
          </a:prstGeom>
          <a:solidFill>
            <a:srgbClr val="655939"/>
          </a:solidFill>
          <a:ln w="9525">
            <a:solidFill>
              <a:srgbClr val="655939"/>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テキスト プレースホルダ 9"/>
          <p:cNvSpPr>
            <a:spLocks noGrp="1"/>
          </p:cNvSpPr>
          <p:nvPr>
            <p:custDataLst>
              <p:tags r:id="rId16"/>
            </p:custDataLst>
          </p:nvPr>
        </p:nvSpPr>
        <p:spPr bwMode="auto">
          <a:xfrm>
            <a:off x="2065338" y="2651125"/>
            <a:ext cx="4857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B6A6F54-4CD6-40F7-9724-E92E6A15C9C1}" type="datetime'''''''''''''''''''在''''''''''宅''''''''''ケ''''ア'''''''">
              <a:rPr lang="ja-JP" altLang="en-US" sz="1000" smtClean="0"/>
              <a:pPr marL="0" indent="0">
                <a:spcBef>
                  <a:spcPct val="0"/>
                </a:spcBef>
                <a:buNone/>
              </a:pPr>
              <a:t>在宅ケア</a:t>
            </a:fld>
            <a:endParaRPr kumimoji="0" lang="ja-JP" altLang="en-US" sz="1000" dirty="0">
              <a:sym typeface="+mn-lt"/>
            </a:endParaRPr>
          </a:p>
        </p:txBody>
      </p:sp>
      <p:sp>
        <p:nvSpPr>
          <p:cNvPr id="115" name="テキスト プレースホルダ 9"/>
          <p:cNvSpPr>
            <a:spLocks noGrp="1"/>
          </p:cNvSpPr>
          <p:nvPr>
            <p:custDataLst>
              <p:tags r:id="rId17"/>
            </p:custDataLst>
          </p:nvPr>
        </p:nvSpPr>
        <p:spPr bwMode="auto">
          <a:xfrm>
            <a:off x="2065338" y="3057525"/>
            <a:ext cx="4587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E158C99-166A-4EF0-8608-D4587028702C}" type="datetime'''''''デ''''''''''''''''イ''''''''''ケ''''''''''''''ア'''''">
              <a:rPr lang="ja-JP" altLang="en-US" sz="1000" smtClean="0"/>
              <a:pPr marL="0" indent="0">
                <a:spcBef>
                  <a:spcPct val="0"/>
                </a:spcBef>
                <a:buNone/>
              </a:pPr>
              <a:t>デイケア</a:t>
            </a:fld>
            <a:endParaRPr kumimoji="0" lang="ja-JP" altLang="en-US" sz="1000" dirty="0">
              <a:sym typeface="+mn-lt"/>
            </a:endParaRPr>
          </a:p>
        </p:txBody>
      </p:sp>
      <p:sp>
        <p:nvSpPr>
          <p:cNvPr id="109" name="テキスト プレースホルダ 9"/>
          <p:cNvSpPr>
            <a:spLocks noGrp="1"/>
          </p:cNvSpPr>
          <p:nvPr>
            <p:custDataLst>
              <p:tags r:id="rId18"/>
            </p:custDataLst>
          </p:nvPr>
        </p:nvSpPr>
        <p:spPr bwMode="auto">
          <a:xfrm>
            <a:off x="2065338" y="2854325"/>
            <a:ext cx="4857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A9E0FC-CEF7-4A78-B55A-1EC5FD476206}" type="datetime'''施''設''''''ケ''''ア'''''''''''''''''''''''">
              <a:rPr lang="ja-JP" altLang="en-US" sz="1000" smtClean="0">
                <a:sym typeface="+mn-lt"/>
              </a:rPr>
              <a:pPr marL="0" indent="0">
                <a:spcBef>
                  <a:spcPct val="0"/>
                </a:spcBef>
                <a:buNone/>
              </a:pPr>
              <a:t>施設ケア</a:t>
            </a:fld>
            <a:endParaRPr kumimoji="0" lang="ja-JP" altLang="en-US" sz="1000" dirty="0">
              <a:sym typeface="+mn-lt"/>
            </a:endParaRPr>
          </a:p>
        </p:txBody>
      </p:sp>
    </p:spTree>
    <p:extLst>
      <p:ext uri="{BB962C8B-B14F-4D97-AF65-F5344CB8AC3E}">
        <p14:creationId xmlns:p14="http://schemas.microsoft.com/office/powerpoint/2010/main" val="3677870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3456556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19" name="think-cell Slide" r:id="rId4" imgW="444" imgH="443" progId="TCLayout.ActiveDocument.1">
                  <p:embed/>
                </p:oleObj>
              </mc:Choice>
              <mc:Fallback>
                <p:oleObj name="think-cell Slide" r:id="rId4" imgW="444" imgH="44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インドネシア／医療関連／介護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インドネシアに進出している介護事業者は、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bmk="">
              <a:latin typeface="Arial" panose="020B0604020202020204" pitchFamily="34" charset="0"/>
              <a:ea typeface="ＭＳ Ｐゴシック" panose="020B0600070205080204" pitchFamily="50" charset="-128"/>
              <a:cs typeface="Arial" panose="020B0604020202020204" pitchFamily="34" charset="0"/>
            </a:endParaRP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399275946"/>
              </p:ext>
            </p:extLst>
          </p:nvPr>
        </p:nvGraphicFramePr>
        <p:xfrm>
          <a:off x="1081815" y="2508262"/>
          <a:ext cx="7777313" cy="2916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3">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学研ココファン</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ウイズネット</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ロングライフホールディング</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432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パラマウントベッド</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432000">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オージー技研</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プラッツ</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07385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726703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46" name="think-cell Slide" r:id="rId22" imgW="444" imgH="443" progId="TCLayout.ActiveDocument.1">
                  <p:embed/>
                </p:oleObj>
              </mc:Choice>
              <mc:Fallback>
                <p:oleObj name="think-cell Slide" r:id="rId22" imgW="444" imgH="443"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インドネシア／医療関連／歯科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消費者用品の市場規模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年時点において、歯磨き粉の市場規模は、約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歯ブラシの市場規模は、約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 ユーロモニター</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632520" y="1772816"/>
            <a:ext cx="8640960"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歯科関連用品の市場規模の推移</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1" name="Chart 3"/>
          <p:cNvGraphicFramePr/>
          <p:nvPr>
            <p:custDataLst>
              <p:tags r:id="rId4"/>
            </p:custDataLst>
            <p:extLst>
              <p:ext uri="{D42A27DB-BD31-4B8C-83A1-F6EECF244321}">
                <p14:modId xmlns:p14="http://schemas.microsoft.com/office/powerpoint/2010/main" val="3359018232"/>
              </p:ext>
            </p:extLst>
          </p:nvPr>
        </p:nvGraphicFramePr>
        <p:xfrm>
          <a:off x="419100" y="2139950"/>
          <a:ext cx="8572500" cy="3835400"/>
        </p:xfrm>
        <a:graphic>
          <a:graphicData uri="http://schemas.openxmlformats.org/drawingml/2006/chart">
            <c:chart xmlns:c="http://schemas.openxmlformats.org/drawingml/2006/chart" xmlns:r="http://schemas.openxmlformats.org/officeDocument/2006/relationships" r:id="rId24"/>
          </a:graphicData>
        </a:graphic>
      </p:graphicFrame>
      <p:sp>
        <p:nvSpPr>
          <p:cNvPr id="60" name="テキスト プレースホルダ 9"/>
          <p:cNvSpPr>
            <a:spLocks noGrp="1"/>
          </p:cNvSpPr>
          <p:nvPr>
            <p:custDataLst>
              <p:tags r:id="rId5"/>
            </p:custDataLst>
          </p:nvPr>
        </p:nvSpPr>
        <p:spPr bwMode="auto">
          <a:xfrm>
            <a:off x="8985250" y="2368550"/>
            <a:ext cx="4889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A3722B-66B1-46F1-8E5B-B469967F78C1}" type="datetime'''''''''''''''''''''''''''歯''''''''''''''''磨''''''''き''粉'''''">
              <a:rPr lang="ja-JP" altLang="en-US" sz="1000" smtClean="0"/>
              <a:pPr marL="0" indent="0">
                <a:spcBef>
                  <a:spcPct val="0"/>
                </a:spcBef>
                <a:buNone/>
              </a:pPr>
              <a:t>歯磨き粉</a:t>
            </a:fld>
            <a:endParaRPr kumimoji="0" lang="ja-JP" altLang="en-US" sz="1000" dirty="0">
              <a:sym typeface="+mn-lt"/>
            </a:endParaRPr>
          </a:p>
        </p:txBody>
      </p:sp>
      <p:sp>
        <p:nvSpPr>
          <p:cNvPr id="29" name="テキスト プレースホルダ 9"/>
          <p:cNvSpPr>
            <a:spLocks noGrp="1"/>
          </p:cNvSpPr>
          <p:nvPr>
            <p:custDataLst>
              <p:tags r:id="rId6"/>
            </p:custDataLst>
          </p:nvPr>
        </p:nvSpPr>
        <p:spPr bwMode="auto">
          <a:xfrm>
            <a:off x="26177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D1DBB4-48CE-4444-A045-68E57820B9F5}" type="datetime'''''''''''''''''''''''1''''''''''''''''3'">
              <a:rPr lang="ja-JP" altLang="en-US" sz="1000" smtClean="0"/>
              <a:pPr marL="0" indent="0" algn="ctr">
                <a:spcBef>
                  <a:spcPct val="0"/>
                </a:spcBef>
                <a:buNone/>
              </a:pPr>
              <a:t>13</a:t>
            </a:fld>
            <a:endParaRPr kumimoji="0" lang="ja-JP" altLang="en-US" sz="1000" dirty="0">
              <a:sym typeface="+mn-lt"/>
            </a:endParaRPr>
          </a:p>
        </p:txBody>
      </p:sp>
      <p:sp>
        <p:nvSpPr>
          <p:cNvPr id="24" name="テキスト プレースホルダ 9"/>
          <p:cNvSpPr>
            <a:spLocks noGrp="1"/>
          </p:cNvSpPr>
          <p:nvPr>
            <p:custDataLst>
              <p:tags r:id="rId7"/>
            </p:custDataLst>
          </p:nvPr>
        </p:nvSpPr>
        <p:spPr bwMode="auto">
          <a:xfrm>
            <a:off x="32321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62AD79-EE71-41AF-AFEA-319DBED053D4}" type="datetime'''''''''''''''14'''''">
              <a:rPr lang="ja-JP" altLang="en-US" sz="1000" smtClean="0"/>
              <a:pPr marL="0" indent="0" algn="ctr">
                <a:spcBef>
                  <a:spcPct val="0"/>
                </a:spcBef>
                <a:buNone/>
              </a:pPr>
              <a:t>14</a:t>
            </a:fld>
            <a:endParaRPr kumimoji="0" lang="ja-JP" altLang="en-US" sz="1000" dirty="0">
              <a:sym typeface="+mn-lt"/>
            </a:endParaRPr>
          </a:p>
        </p:txBody>
      </p:sp>
      <p:sp>
        <p:nvSpPr>
          <p:cNvPr id="37" name="テキスト プレースホルダ 9"/>
          <p:cNvSpPr>
            <a:spLocks noGrp="1"/>
          </p:cNvSpPr>
          <p:nvPr>
            <p:custDataLst>
              <p:tags r:id="rId8"/>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7264A9-EDBE-404D-B2BF-815846370979}" type="datetime'''''''20''''''1''''''''''0'''''''">
              <a:rPr lang="en-US" altLang="en-US" sz="1000" smtClean="0"/>
              <a:pPr marL="0" indent="0" algn="ctr">
                <a:spcBef>
                  <a:spcPct val="0"/>
                </a:spcBef>
                <a:buNone/>
              </a:pPr>
              <a:t>2010</a:t>
            </a:fld>
            <a:endParaRPr kumimoji="0" lang="ja-JP" altLang="en-US" sz="1000" dirty="0">
              <a:sym typeface="+mn-lt"/>
            </a:endParaRPr>
          </a:p>
        </p:txBody>
      </p:sp>
      <p:sp>
        <p:nvSpPr>
          <p:cNvPr id="32" name="テキスト プレースホルダ 9"/>
          <p:cNvSpPr>
            <a:spLocks noGrp="1"/>
          </p:cNvSpPr>
          <p:nvPr>
            <p:custDataLst>
              <p:tags r:id="rId9"/>
            </p:custDataLst>
          </p:nvPr>
        </p:nvSpPr>
        <p:spPr bwMode="auto">
          <a:xfrm>
            <a:off x="5076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DF9F6B-6772-45F6-B1D6-97606E739628}" type="datetime'''''''1''''''''''''''''''''''7'''''">
              <a:rPr lang="ja-JP" altLang="en-US" sz="1000" smtClean="0"/>
              <a:pPr marL="0" indent="0" algn="ctr">
                <a:spcBef>
                  <a:spcPct val="0"/>
                </a:spcBef>
                <a:buNone/>
              </a:pPr>
              <a:t>17</a:t>
            </a:fld>
            <a:endParaRPr kumimoji="0" lang="ja-JP" altLang="en-US" sz="1000" dirty="0">
              <a:sym typeface="+mn-lt"/>
            </a:endParaRPr>
          </a:p>
        </p:txBody>
      </p:sp>
      <p:sp>
        <p:nvSpPr>
          <p:cNvPr id="25" name="テキスト プレースホルダ 9"/>
          <p:cNvSpPr>
            <a:spLocks noGrp="1"/>
          </p:cNvSpPr>
          <p:nvPr>
            <p:custDataLst>
              <p:tags r:id="rId10"/>
            </p:custDataLst>
          </p:nvPr>
        </p:nvSpPr>
        <p:spPr bwMode="auto">
          <a:xfrm>
            <a:off x="13874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158F75-63EB-4162-830A-769E2FBFF960}" type="datetime'''''''''''''''''''''1''''''''''''''''''''''''''''''''''''''1'">
              <a:rPr lang="en-US" altLang="en-US" sz="1000" smtClean="0"/>
              <a:pPr marL="0" indent="0" algn="ctr">
                <a:spcBef>
                  <a:spcPct val="0"/>
                </a:spcBef>
                <a:buNone/>
              </a:pPr>
              <a:t>11</a:t>
            </a:fld>
            <a:endParaRPr kumimoji="0" lang="ja-JP" altLang="en-US" sz="1000" dirty="0">
              <a:sym typeface="+mn-lt"/>
            </a:endParaRPr>
          </a:p>
        </p:txBody>
      </p:sp>
      <p:sp>
        <p:nvSpPr>
          <p:cNvPr id="31" name="テキスト プレースホルダ 9"/>
          <p:cNvSpPr>
            <a:spLocks noGrp="1"/>
          </p:cNvSpPr>
          <p:nvPr>
            <p:custDataLst>
              <p:tags r:id="rId11"/>
            </p:custDataLst>
          </p:nvPr>
        </p:nvSpPr>
        <p:spPr bwMode="auto">
          <a:xfrm>
            <a:off x="44608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BACAD1-AD73-4C5B-A9C3-8293DB55F188}" type="datetime'''''''''1''''''''''''6'">
              <a:rPr lang="ja-JP" altLang="en-US" sz="1000" smtClean="0"/>
              <a:pPr marL="0" indent="0" algn="ctr">
                <a:spcBef>
                  <a:spcPct val="0"/>
                </a:spcBef>
                <a:buNone/>
              </a:pPr>
              <a:t>16</a:t>
            </a:fld>
            <a:endParaRPr kumimoji="0" lang="ja-JP" altLang="en-US" sz="1000" dirty="0">
              <a:sym typeface="+mn-lt"/>
            </a:endParaRPr>
          </a:p>
        </p:txBody>
      </p:sp>
      <p:sp>
        <p:nvSpPr>
          <p:cNvPr id="27" name="テキスト プレースホルダ 9"/>
          <p:cNvSpPr>
            <a:spLocks noGrp="1"/>
          </p:cNvSpPr>
          <p:nvPr>
            <p:custDataLst>
              <p:tags r:id="rId12"/>
            </p:custDataLst>
          </p:nvPr>
        </p:nvSpPr>
        <p:spPr bwMode="auto">
          <a:xfrm>
            <a:off x="2001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3D02F4-341C-46F6-A284-14E2FC8B09E9}" type="datetime'''1''''''''2'''''''''''''''''''''''''''''">
              <a:rPr lang="ja-JP" altLang="en-US" sz="1000" smtClean="0"/>
              <a:pPr marL="0" indent="0" algn="ctr">
                <a:spcBef>
                  <a:spcPct val="0"/>
                </a:spcBef>
                <a:buNone/>
              </a:pPr>
              <a:t>12</a:t>
            </a:fld>
            <a:endParaRPr kumimoji="0" lang="ja-JP" altLang="en-US" sz="1000" dirty="0">
              <a:sym typeface="+mn-lt"/>
            </a:endParaRPr>
          </a:p>
        </p:txBody>
      </p:sp>
      <p:sp>
        <p:nvSpPr>
          <p:cNvPr id="30" name="テキスト プレースホルダ 9"/>
          <p:cNvSpPr>
            <a:spLocks noGrp="1"/>
          </p:cNvSpPr>
          <p:nvPr>
            <p:custDataLst>
              <p:tags r:id="rId13"/>
            </p:custDataLst>
          </p:nvPr>
        </p:nvSpPr>
        <p:spPr bwMode="auto">
          <a:xfrm>
            <a:off x="3846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A28D61-550D-4305-B6DD-86B57B55F17E}" type="datetime'''''''''''''1''''''''''''5'''''''''''''''''">
              <a:rPr lang="ja-JP" altLang="en-US" sz="1000" smtClean="0"/>
              <a:pPr marL="0" indent="0" algn="ctr">
                <a:spcBef>
                  <a:spcPct val="0"/>
                </a:spcBef>
                <a:buNone/>
              </a:pPr>
              <a:t>15</a:t>
            </a:fld>
            <a:endParaRPr kumimoji="0" lang="ja-JP" altLang="en-US" sz="1000" dirty="0">
              <a:sym typeface="+mn-lt"/>
            </a:endParaRPr>
          </a:p>
        </p:txBody>
      </p:sp>
      <p:sp>
        <p:nvSpPr>
          <p:cNvPr id="33" name="テキスト プレースホルダ 9"/>
          <p:cNvSpPr>
            <a:spLocks noGrp="1"/>
          </p:cNvSpPr>
          <p:nvPr>
            <p:custDataLst>
              <p:tags r:id="rId14"/>
            </p:custDataLst>
          </p:nvPr>
        </p:nvSpPr>
        <p:spPr bwMode="auto">
          <a:xfrm>
            <a:off x="56911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1B347B-1193-4A9E-AB7E-63B0A0E8C3A3}" type="datetime'''''''''''''''18'''''''''''''''''''''''''''''''''''''">
              <a:rPr lang="ja-JP" altLang="en-US" sz="1000" smtClean="0"/>
              <a:pPr marL="0" indent="0" algn="ctr">
                <a:spcBef>
                  <a:spcPct val="0"/>
                </a:spcBef>
                <a:buNone/>
              </a:pPr>
              <a:t>18</a:t>
            </a:fld>
            <a:endParaRPr kumimoji="0" lang="ja-JP" altLang="en-US" sz="1000" dirty="0">
              <a:sym typeface="+mn-lt"/>
            </a:endParaRPr>
          </a:p>
        </p:txBody>
      </p:sp>
      <p:sp>
        <p:nvSpPr>
          <p:cNvPr id="34" name="テキスト プレースホルダ 9"/>
          <p:cNvSpPr>
            <a:spLocks noGrp="1"/>
          </p:cNvSpPr>
          <p:nvPr>
            <p:custDataLst>
              <p:tags r:id="rId15"/>
            </p:custDataLst>
          </p:nvPr>
        </p:nvSpPr>
        <p:spPr bwMode="auto">
          <a:xfrm>
            <a:off x="63055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AA026E-7700-4B23-87CB-A2E8DB41F59D}" type="datetime'''''''''''''''''''''1''''''''''''''''''''''''''9'''''''''''">
              <a:rPr lang="ja-JP" altLang="en-US" sz="1000" smtClean="0"/>
              <a:pPr marL="0" indent="0" algn="ctr">
                <a:spcBef>
                  <a:spcPct val="0"/>
                </a:spcBef>
                <a:buNone/>
              </a:pPr>
              <a:t>19</a:t>
            </a:fld>
            <a:endParaRPr kumimoji="0" lang="ja-JP" altLang="en-US" sz="1000" dirty="0">
              <a:sym typeface="+mn-lt"/>
            </a:endParaRPr>
          </a:p>
        </p:txBody>
      </p:sp>
      <p:sp>
        <p:nvSpPr>
          <p:cNvPr id="26" name="テキスト プレースホルダ 9"/>
          <p:cNvSpPr>
            <a:spLocks noGrp="1"/>
          </p:cNvSpPr>
          <p:nvPr>
            <p:custDataLst>
              <p:tags r:id="rId16"/>
            </p:custDataLst>
          </p:nvPr>
        </p:nvSpPr>
        <p:spPr bwMode="auto">
          <a:xfrm>
            <a:off x="6919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247658-FF10-41C6-9C87-12F844CB0A26}" type="datetime'''''''2''''''''''''''''''''''''''0'''''''''''''''''">
              <a:rPr lang="ja-JP" altLang="en-US" sz="1000" smtClean="0"/>
              <a:pPr marL="0" indent="0" algn="ctr">
                <a:spcBef>
                  <a:spcPct val="0"/>
                </a:spcBef>
                <a:buNone/>
              </a:pPr>
              <a:t>20</a:t>
            </a:fld>
            <a:endParaRPr kumimoji="0" lang="ja-JP" altLang="en-US" sz="1000" dirty="0">
              <a:sym typeface="+mn-lt"/>
            </a:endParaRPr>
          </a:p>
        </p:txBody>
      </p:sp>
      <p:sp>
        <p:nvSpPr>
          <p:cNvPr id="51" name="テキスト プレースホルダ 9"/>
          <p:cNvSpPr>
            <a:spLocks noGrp="1"/>
          </p:cNvSpPr>
          <p:nvPr>
            <p:custDataLst>
              <p:tags r:id="rId17"/>
            </p:custDataLst>
          </p:nvPr>
        </p:nvSpPr>
        <p:spPr bwMode="auto">
          <a:xfrm>
            <a:off x="75358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7E7935-2792-4A11-936B-B1F68167DBFB}" type="datetime'2''''''''''''''1'''''''''''''''''''''''">
              <a:rPr lang="ja-JP" altLang="en-US" sz="1000" smtClean="0"/>
              <a:pPr marL="0" indent="0" algn="ctr">
                <a:spcBef>
                  <a:spcPct val="0"/>
                </a:spcBef>
                <a:buNone/>
              </a:pPr>
              <a:t>21</a:t>
            </a:fld>
            <a:endParaRPr kumimoji="0" lang="ja-JP" altLang="en-US" sz="1000" dirty="0">
              <a:sym typeface="+mn-lt"/>
            </a:endParaRPr>
          </a:p>
        </p:txBody>
      </p:sp>
      <p:sp>
        <p:nvSpPr>
          <p:cNvPr id="52" name="テキスト プレースホルダ 9"/>
          <p:cNvSpPr>
            <a:spLocks noGrp="1"/>
          </p:cNvSpPr>
          <p:nvPr>
            <p:custDataLst>
              <p:tags r:id="rId18"/>
            </p:custDataLst>
          </p:nvPr>
        </p:nvSpPr>
        <p:spPr bwMode="auto">
          <a:xfrm>
            <a:off x="81502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E91ADA-1CD9-441E-AE3D-6CB312C00BFA}" type="datetime'''''''''''''''''''''''''2''''''''''''''''''2'''''''''''''">
              <a:rPr lang="ja-JP" altLang="en-US" sz="1000" smtClean="0"/>
              <a:pPr marL="0" indent="0" algn="ctr">
                <a:spcBef>
                  <a:spcPct val="0"/>
                </a:spcBef>
                <a:buNone/>
              </a:pPr>
              <a:t>22</a:t>
            </a:fld>
            <a:endParaRPr kumimoji="0" lang="ja-JP" altLang="en-US" sz="1000" dirty="0">
              <a:sym typeface="+mn-lt"/>
            </a:endParaRPr>
          </a:p>
        </p:txBody>
      </p:sp>
      <p:sp>
        <p:nvSpPr>
          <p:cNvPr id="35" name="テキスト プレースホルダ 9"/>
          <p:cNvSpPr>
            <a:spLocks noGrp="1"/>
          </p:cNvSpPr>
          <p:nvPr>
            <p:custDataLst>
              <p:tags r:id="rId19"/>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574263-3D0C-415D-B048-E80618E25146}" type="datetime'''''''''''2''''''3'''''''">
              <a:rPr lang="en-US" altLang="en-US" sz="1000" smtClean="0"/>
              <a:pPr marL="0" indent="0" algn="ctr">
                <a:spcBef>
                  <a:spcPct val="0"/>
                </a:spcBef>
                <a:buNone/>
              </a:pPr>
              <a:t>23</a:t>
            </a:fld>
            <a:endParaRPr kumimoji="0" lang="ja-JP" altLang="en-US" sz="1000" dirty="0">
              <a:sym typeface="+mn-lt"/>
            </a:endParaRPr>
          </a:p>
        </p:txBody>
      </p:sp>
      <p:sp>
        <p:nvSpPr>
          <p:cNvPr id="62" name="テキスト プレースホルダ 9"/>
          <p:cNvSpPr>
            <a:spLocks noGrp="1"/>
          </p:cNvSpPr>
          <p:nvPr>
            <p:custDataLst>
              <p:tags r:id="rId20"/>
            </p:custDataLst>
          </p:nvPr>
        </p:nvSpPr>
        <p:spPr bwMode="auto">
          <a:xfrm>
            <a:off x="8985250" y="4735513"/>
            <a:ext cx="4572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8E0D68-236B-469F-831D-E67E9713518A}" type="datetime'歯''''''''''''ブ''''''''''''''ラ''シ'''''''''''''''''''">
              <a:rPr lang="ja-JP" altLang="en-US" sz="1000" smtClean="0"/>
              <a:pPr marL="0" indent="0">
                <a:spcBef>
                  <a:spcPct val="0"/>
                </a:spcBef>
                <a:buNone/>
              </a:pPr>
              <a:t>歯ブラシ</a:t>
            </a:fld>
            <a:endParaRPr kumimoji="0" lang="ja-JP" altLang="en-US" sz="1000" dirty="0">
              <a:sym typeface="+mn-lt"/>
            </a:endParaRPr>
          </a:p>
        </p:txBody>
      </p:sp>
      <p:sp>
        <p:nvSpPr>
          <p:cNvPr id="19" name="フリーフォーム 18"/>
          <p:cNvSpPr/>
          <p:nvPr/>
        </p:nvSpPr>
        <p:spPr>
          <a:xfrm>
            <a:off x="6005512" y="2348881"/>
            <a:ext cx="3148648" cy="393761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角丸四角形 19"/>
          <p:cNvSpPr/>
          <p:nvPr/>
        </p:nvSpPr>
        <p:spPr>
          <a:xfrm>
            <a:off x="6772294" y="6190295"/>
            <a:ext cx="1377931" cy="1910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44895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1518436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70" name="think-cell Slide" r:id="rId18" imgW="444" imgH="443" progId="TCLayout.ActiveDocument.1">
                  <p:embed/>
                </p:oleObj>
              </mc:Choice>
              <mc:Fallback>
                <p:oleObj name="think-cell Slide" r:id="rId18" imgW="444" imgH="443"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インドネシア／医療関連／歯科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歯科機器の市場規模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年時点において、歯科機器の販売額は、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 </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2" name="Chart 3"/>
          <p:cNvGraphicFramePr/>
          <p:nvPr>
            <p:custDataLst>
              <p:tags r:id="rId4"/>
            </p:custDataLst>
            <p:extLst>
              <p:ext uri="{D42A27DB-BD31-4B8C-83A1-F6EECF244321}">
                <p14:modId xmlns:p14="http://schemas.microsoft.com/office/powerpoint/2010/main" val="1959065181"/>
              </p:ext>
            </p:extLst>
          </p:nvPr>
        </p:nvGraphicFramePr>
        <p:xfrm>
          <a:off x="560388" y="2466975"/>
          <a:ext cx="8680450" cy="3508375"/>
        </p:xfrm>
        <a:graphic>
          <a:graphicData uri="http://schemas.openxmlformats.org/drawingml/2006/chart">
            <c:chart xmlns:c="http://schemas.openxmlformats.org/drawingml/2006/chart" xmlns:r="http://schemas.openxmlformats.org/officeDocument/2006/relationships" r:id="rId20"/>
          </a:graphicData>
        </a:graphic>
      </p:graphicFrame>
      <p:sp>
        <p:nvSpPr>
          <p:cNvPr id="39" name="テキスト プレースホルダ 9"/>
          <p:cNvSpPr>
            <a:spLocks noGrp="1"/>
          </p:cNvSpPr>
          <p:nvPr>
            <p:custDataLst>
              <p:tags r:id="rId5"/>
            </p:custDataLst>
          </p:nvPr>
        </p:nvSpPr>
        <p:spPr bwMode="auto">
          <a:xfrm>
            <a:off x="57102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1759DD-99F4-41D0-BB7F-1B18295B3CCA}" type="datetime'''''''''''''1''''''''9'''''''''''''''''''''''''''">
              <a:rPr lang="ja-JP" altLang="en-US" sz="1000" smtClean="0"/>
              <a:pPr marL="0" indent="0" algn="ctr">
                <a:spcBef>
                  <a:spcPct val="0"/>
                </a:spcBef>
                <a:buNone/>
              </a:pPr>
              <a:t>19</a:t>
            </a:fld>
            <a:endParaRPr kumimoji="0" lang="ja-JP" altLang="en-US" sz="1000" dirty="0">
              <a:sym typeface="+mn-lt"/>
            </a:endParaRPr>
          </a:p>
        </p:txBody>
      </p:sp>
      <p:sp>
        <p:nvSpPr>
          <p:cNvPr id="36" name="テキスト プレースホルダ 9"/>
          <p:cNvSpPr>
            <a:spLocks noGrp="1"/>
          </p:cNvSpPr>
          <p:nvPr>
            <p:custDataLst>
              <p:tags r:id="rId6"/>
            </p:custDataLst>
          </p:nvPr>
        </p:nvSpPr>
        <p:spPr bwMode="auto">
          <a:xfrm>
            <a:off x="27146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41A277-A248-4BC9-818B-50439657D9F5}" type="datetime'1''''''''''''''''''''''''''''''''''''5'''''">
              <a:rPr lang="ja-JP" altLang="en-US" sz="1000" smtClean="0"/>
              <a:pPr marL="0" indent="0" algn="ctr">
                <a:spcBef>
                  <a:spcPct val="0"/>
                </a:spcBef>
                <a:buNone/>
              </a:pPr>
              <a:t>15</a:t>
            </a:fld>
            <a:endParaRPr kumimoji="0" lang="ja-JP" altLang="en-US" sz="1000" dirty="0">
              <a:sym typeface="+mn-lt"/>
            </a:endParaRPr>
          </a:p>
        </p:txBody>
      </p:sp>
      <p:sp>
        <p:nvSpPr>
          <p:cNvPr id="37" name="テキスト プレースホルダ 9"/>
          <p:cNvSpPr>
            <a:spLocks noGrp="1"/>
          </p:cNvSpPr>
          <p:nvPr>
            <p:custDataLst>
              <p:tags r:id="rId7"/>
            </p:custDataLst>
          </p:nvPr>
        </p:nvSpPr>
        <p:spPr bwMode="auto">
          <a:xfrm>
            <a:off x="1966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3A53B6-0A56-49C1-B9EC-F60D3A0CA4CD}" type="datetime'''''''''''''''''''''''1''''''''''4'''''''''''">
              <a:rPr lang="en-US" altLang="en-US" sz="1000" smtClean="0"/>
              <a:pPr marL="0" indent="0" algn="ctr">
                <a:spcBef>
                  <a:spcPct val="0"/>
                </a:spcBef>
                <a:buNone/>
              </a:pPr>
              <a:t>14</a:t>
            </a:fld>
            <a:endParaRPr kumimoji="0" lang="ja-JP" altLang="en-US" sz="1000" dirty="0">
              <a:sym typeface="+mn-lt"/>
            </a:endParaRPr>
          </a:p>
        </p:txBody>
      </p:sp>
      <p:sp>
        <p:nvSpPr>
          <p:cNvPr id="38" name="テキスト プレースホルダ 9"/>
          <p:cNvSpPr>
            <a:spLocks noGrp="1"/>
          </p:cNvSpPr>
          <p:nvPr>
            <p:custDataLst>
              <p:tags r:id="rId8"/>
            </p:custDataLst>
          </p:nvPr>
        </p:nvSpPr>
        <p:spPr bwMode="auto">
          <a:xfrm>
            <a:off x="652463" y="2251075"/>
            <a:ext cx="5270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a:t>
            </a:r>
            <a:r>
              <a:rPr kumimoji="0" lang="ja-JP" altLang="en-US" sz="900" dirty="0">
                <a:sym typeface="+mn-lt"/>
              </a:rPr>
              <a:t>百万</a:t>
            </a:r>
            <a:r>
              <a:rPr kumimoji="0" lang="en-US" altLang="ja-JP" sz="900" dirty="0">
                <a:sym typeface="+mn-lt"/>
              </a:rPr>
              <a:t>US$)</a:t>
            </a:r>
            <a:endParaRPr kumimoji="0" lang="ja-JP" altLang="en-US" sz="900" dirty="0">
              <a:sym typeface="+mn-lt"/>
            </a:endParaRPr>
          </a:p>
        </p:txBody>
      </p:sp>
      <p:sp>
        <p:nvSpPr>
          <p:cNvPr id="42" name="テキスト プレースホルダ 9"/>
          <p:cNvSpPr>
            <a:spLocks noGrp="1"/>
          </p:cNvSpPr>
          <p:nvPr>
            <p:custDataLst>
              <p:tags r:id="rId9"/>
            </p:custDataLst>
          </p:nvPr>
        </p:nvSpPr>
        <p:spPr bwMode="auto">
          <a:xfrm>
            <a:off x="34639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E99839-B97D-4065-B7EB-1ECB0FB04F4F}" type="datetime'''''''''1''''''''''''''6'''''''''''''''''''''''''''''">
              <a:rPr lang="ja-JP" altLang="en-US" sz="1000" smtClean="0"/>
              <a:pPr marL="0" indent="0" algn="ctr">
                <a:spcBef>
                  <a:spcPct val="0"/>
                </a:spcBef>
                <a:buNone/>
              </a:pPr>
              <a:t>16</a:t>
            </a:fld>
            <a:endParaRPr kumimoji="0" lang="ja-JP" altLang="en-US" sz="1000" dirty="0">
              <a:sym typeface="+mn-lt"/>
            </a:endParaRPr>
          </a:p>
        </p:txBody>
      </p:sp>
      <p:sp>
        <p:nvSpPr>
          <p:cNvPr id="43" name="テキスト プレースホルダ 9"/>
          <p:cNvSpPr>
            <a:spLocks noGrp="1"/>
          </p:cNvSpPr>
          <p:nvPr>
            <p:custDataLst>
              <p:tags r:id="rId10"/>
            </p:custDataLst>
          </p:nvPr>
        </p:nvSpPr>
        <p:spPr bwMode="auto">
          <a:xfrm>
            <a:off x="42132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84010A-07C7-415B-8B98-87FDAFA0F8FE}" type="datetime'''''''''''''''''''''''''''''''''''''''''''''''''17'">
              <a:rPr lang="ja-JP" altLang="en-US" sz="1000" smtClean="0"/>
              <a:pPr marL="0" indent="0" algn="ctr">
                <a:spcBef>
                  <a:spcPct val="0"/>
                </a:spcBef>
                <a:buNone/>
              </a:pPr>
              <a:t>17</a:t>
            </a:fld>
            <a:endParaRPr kumimoji="0" lang="ja-JP" altLang="en-US" sz="1000" dirty="0">
              <a:sym typeface="+mn-lt"/>
            </a:endParaRPr>
          </a:p>
        </p:txBody>
      </p:sp>
      <p:sp>
        <p:nvSpPr>
          <p:cNvPr id="41" name="テキスト プレースホルダ 9"/>
          <p:cNvSpPr>
            <a:spLocks noGrp="1"/>
          </p:cNvSpPr>
          <p:nvPr>
            <p:custDataLst>
              <p:tags r:id="rId11"/>
            </p:custDataLst>
          </p:nvPr>
        </p:nvSpPr>
        <p:spPr bwMode="auto">
          <a:xfrm>
            <a:off x="49625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6C52B7-5BF7-4D02-BF5C-1EDE955BBD73}" type="datetime'''''''''''''''1''''''''''''8'''''''''''''''''''''''''''''">
              <a:rPr lang="ja-JP" altLang="en-US" sz="1000" smtClean="0"/>
              <a:pPr marL="0" indent="0" algn="ctr">
                <a:spcBef>
                  <a:spcPct val="0"/>
                </a:spcBef>
                <a:buNone/>
              </a:pPr>
              <a:t>18</a:t>
            </a:fld>
            <a:endParaRPr kumimoji="0" lang="ja-JP" altLang="en-US" sz="1000" dirty="0">
              <a:sym typeface="+mn-lt"/>
            </a:endParaRPr>
          </a:p>
        </p:txBody>
      </p:sp>
      <p:sp>
        <p:nvSpPr>
          <p:cNvPr id="44" name="テキスト プレースホルダ 9"/>
          <p:cNvSpPr>
            <a:spLocks noGrp="1"/>
          </p:cNvSpPr>
          <p:nvPr>
            <p:custDataLst>
              <p:tags r:id="rId12"/>
            </p:custDataLst>
          </p:nvPr>
        </p:nvSpPr>
        <p:spPr bwMode="auto">
          <a:xfrm>
            <a:off x="64595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27A7DB-8C5A-4517-9ACF-B63F49BED276}" type="datetime'''''''''20'">
              <a:rPr lang="ja-JP" altLang="en-US" sz="1000" smtClean="0"/>
              <a:pPr marL="0" indent="0" algn="ctr">
                <a:spcBef>
                  <a:spcPct val="0"/>
                </a:spcBef>
                <a:buNone/>
              </a:pPr>
              <a:t>20</a:t>
            </a:fld>
            <a:endParaRPr kumimoji="0" lang="ja-JP" altLang="en-US" sz="1000" dirty="0">
              <a:sym typeface="+mn-lt"/>
            </a:endParaRPr>
          </a:p>
        </p:txBody>
      </p:sp>
      <p:sp>
        <p:nvSpPr>
          <p:cNvPr id="45" name="テキスト プレースホルダ 9"/>
          <p:cNvSpPr>
            <a:spLocks noGrp="1"/>
          </p:cNvSpPr>
          <p:nvPr>
            <p:custDataLst>
              <p:tags r:id="rId13"/>
            </p:custDataLst>
          </p:nvPr>
        </p:nvSpPr>
        <p:spPr bwMode="auto">
          <a:xfrm>
            <a:off x="7208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E6BE70-01C8-467F-9554-1D3B210DAB75}" type="datetime'2''''''''''''''1'''''''''''''''">
              <a:rPr lang="ja-JP" altLang="en-US" sz="1000" smtClean="0"/>
              <a:pPr marL="0" indent="0" algn="ctr">
                <a:spcBef>
                  <a:spcPct val="0"/>
                </a:spcBef>
                <a:buNone/>
              </a:pPr>
              <a:t>21</a:t>
            </a:fld>
            <a:endParaRPr kumimoji="0" lang="ja-JP" altLang="en-US" sz="1000" dirty="0">
              <a:sym typeface="+mn-lt"/>
            </a:endParaRPr>
          </a:p>
        </p:txBody>
      </p:sp>
      <p:sp>
        <p:nvSpPr>
          <p:cNvPr id="46" name="テキスト プレースホルダ 9"/>
          <p:cNvSpPr>
            <a:spLocks noGrp="1"/>
          </p:cNvSpPr>
          <p:nvPr>
            <p:custDataLst>
              <p:tags r:id="rId14"/>
            </p:custDataLst>
          </p:nvPr>
        </p:nvSpPr>
        <p:spPr bwMode="auto">
          <a:xfrm>
            <a:off x="79581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733042-4734-432B-BFCC-8B2196B61B9E}" type="datetime'''''''''''''''''''''2''''''''''''''2'''''''''''''''">
              <a:rPr lang="ja-JP" altLang="en-US" sz="1000" smtClean="0"/>
              <a:pPr marL="0" indent="0" algn="ctr">
                <a:spcBef>
                  <a:spcPct val="0"/>
                </a:spcBef>
                <a:buNone/>
              </a:pPr>
              <a:t>22</a:t>
            </a:fld>
            <a:endParaRPr kumimoji="0" lang="ja-JP" altLang="en-US" sz="1000" dirty="0">
              <a:sym typeface="+mn-lt"/>
            </a:endParaRPr>
          </a:p>
        </p:txBody>
      </p:sp>
      <p:sp>
        <p:nvSpPr>
          <p:cNvPr id="27" name="テキスト プレースホルダ 9"/>
          <p:cNvSpPr>
            <a:spLocks noGrp="1"/>
          </p:cNvSpPr>
          <p:nvPr>
            <p:custDataLst>
              <p:tags r:id="rId15"/>
            </p:custDataLst>
          </p:nvPr>
        </p:nvSpPr>
        <p:spPr bwMode="auto">
          <a:xfrm>
            <a:off x="8705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6D7EC4-8B2D-40B8-9AB8-3D560B0E94CC}" type="datetime'''''2''''3'''''''''''''">
              <a:rPr lang="en-US" altLang="en-US" sz="1000" smtClean="0"/>
              <a:pPr marL="0" indent="0" algn="ctr">
                <a:spcBef>
                  <a:spcPct val="0"/>
                </a:spcBef>
                <a:buNone/>
              </a:pPr>
              <a:t>23</a:t>
            </a:fld>
            <a:endParaRPr kumimoji="0" lang="ja-JP" altLang="en-US" sz="1000" dirty="0">
              <a:sym typeface="+mn-lt"/>
            </a:endParaRPr>
          </a:p>
        </p:txBody>
      </p:sp>
      <p:sp>
        <p:nvSpPr>
          <p:cNvPr id="28" name="テキスト プレースホルダ 9"/>
          <p:cNvSpPr>
            <a:spLocks noGrp="1"/>
          </p:cNvSpPr>
          <p:nvPr>
            <p:custDataLst>
              <p:tags r:id="rId16"/>
            </p:custDataLst>
          </p:nvPr>
        </p:nvSpPr>
        <p:spPr bwMode="auto">
          <a:xfrm>
            <a:off x="11477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965DFC-AD21-47FC-B724-9D48A4CD7F8F}" type="datetime'''''''''''''''''''''''''''''''20''''''''''''1''''''''3'''''">
              <a:rPr lang="en-US" altLang="en-US" sz="1000" smtClean="0"/>
              <a:pPr marL="0" indent="0" algn="ctr">
                <a:spcBef>
                  <a:spcPct val="0"/>
                </a:spcBef>
                <a:buNone/>
              </a:pPr>
              <a:t>2013</a:t>
            </a:fld>
            <a:endParaRPr kumimoji="0" lang="ja-JP" altLang="en-US" sz="1000" dirty="0">
              <a:sym typeface="+mn-lt"/>
            </a:endParaRPr>
          </a:p>
        </p:txBody>
      </p:sp>
      <p:grpSp>
        <p:nvGrpSpPr>
          <p:cNvPr id="48" name="グループ化 7"/>
          <p:cNvGrpSpPr/>
          <p:nvPr/>
        </p:nvGrpSpPr>
        <p:grpSpPr>
          <a:xfrm>
            <a:off x="632520" y="1772816"/>
            <a:ext cx="8640960" cy="288032"/>
            <a:chOff x="4803500" y="2113806"/>
            <a:chExt cx="5626916" cy="288032"/>
          </a:xfrm>
        </p:grpSpPr>
        <p:cxnSp>
          <p:nvCxnSpPr>
            <p:cNvPr id="49" name="直線コネクタ 4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歯科機器の販売額</a:t>
              </a:r>
              <a:endParaRPr lang="en-US" altLang="ko-KR" sz="1400" dirty="0">
                <a:solidFill>
                  <a:srgbClr val="000000"/>
                </a:solidFill>
                <a:latin typeface="Arial Black" pitchFamily="34" charset="0"/>
                <a:ea typeface="HGP創英角ｺﾞｼｯｸUB" pitchFamily="50" charset="-128"/>
              </a:endParaRPr>
            </a:p>
          </p:txBody>
        </p:sp>
      </p:grpSp>
      <p:sp>
        <p:nvSpPr>
          <p:cNvPr id="53" name="テキスト ボックス 5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 Research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Worldwide Medical Devices Market Forecasts 2020</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4" name="グループ化 53"/>
          <p:cNvGrpSpPr/>
          <p:nvPr/>
        </p:nvGrpSpPr>
        <p:grpSpPr>
          <a:xfrm>
            <a:off x="5410200" y="2276873"/>
            <a:ext cx="3647256" cy="4104456"/>
            <a:chOff x="4996833" y="2613948"/>
            <a:chExt cx="3738683" cy="3788934"/>
          </a:xfrm>
        </p:grpSpPr>
        <p:sp>
          <p:nvSpPr>
            <p:cNvPr id="55" name="フリーフォーム 54"/>
            <p:cNvSpPr/>
            <p:nvPr/>
          </p:nvSpPr>
          <p:spPr>
            <a:xfrm>
              <a:off x="4996833" y="2613948"/>
              <a:ext cx="3738683" cy="3678997"/>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5490316" y="6176865"/>
              <a:ext cx="1844392" cy="22601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3526302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5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インドネシア／医療関連／その他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4" name="Slide Number Placeholder 3">
            <a:extLst>
              <a:ext uri="{FF2B5EF4-FFF2-40B4-BE49-F238E27FC236}">
                <a16:creationId xmlns:a16="http://schemas.microsoft.com/office/drawing/2014/main" id="{FDAF7541-7A7C-4B24-9F65-3B3062DC5F15}"/>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63</a:t>
            </a:fld>
            <a:endParaRPr lang="ja-JP" alt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CNBC Indonesia,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580735543"/>
              </p:ext>
            </p:extLst>
          </p:nvPr>
        </p:nvGraphicFramePr>
        <p:xfrm>
          <a:off x="272480" y="1045041"/>
          <a:ext cx="9433053" cy="4950610"/>
        </p:xfrm>
        <a:graphic>
          <a:graphicData uri="http://schemas.openxmlformats.org/drawingml/2006/table">
            <a:tbl>
              <a:tblPr firstRow="1" bandRow="1">
                <a:tableStyleId>{2D5ABB26-0587-4C30-8999-92F81FD0307C}</a:tableStyleId>
              </a:tblPr>
              <a:tblGrid>
                <a:gridCol w="348715">
                  <a:extLst>
                    <a:ext uri="{9D8B030D-6E8A-4147-A177-3AD203B41FA5}">
                      <a16:colId xmlns:a16="http://schemas.microsoft.com/office/drawing/2014/main" val="20000"/>
                    </a:ext>
                  </a:extLst>
                </a:gridCol>
                <a:gridCol w="1034610">
                  <a:extLst>
                    <a:ext uri="{9D8B030D-6E8A-4147-A177-3AD203B41FA5}">
                      <a16:colId xmlns:a16="http://schemas.microsoft.com/office/drawing/2014/main" val="20001"/>
                    </a:ext>
                  </a:extLst>
                </a:gridCol>
                <a:gridCol w="600847">
                  <a:extLst>
                    <a:ext uri="{9D8B030D-6E8A-4147-A177-3AD203B41FA5}">
                      <a16:colId xmlns:a16="http://schemas.microsoft.com/office/drawing/2014/main" val="4153366309"/>
                    </a:ext>
                  </a:extLst>
                </a:gridCol>
                <a:gridCol w="600847">
                  <a:extLst>
                    <a:ext uri="{9D8B030D-6E8A-4147-A177-3AD203B41FA5}">
                      <a16:colId xmlns:a16="http://schemas.microsoft.com/office/drawing/2014/main" val="3193654340"/>
                    </a:ext>
                  </a:extLst>
                </a:gridCol>
                <a:gridCol w="600847">
                  <a:extLst>
                    <a:ext uri="{9D8B030D-6E8A-4147-A177-3AD203B41FA5}">
                      <a16:colId xmlns:a16="http://schemas.microsoft.com/office/drawing/2014/main" val="3109605037"/>
                    </a:ext>
                  </a:extLst>
                </a:gridCol>
                <a:gridCol w="600847">
                  <a:extLst>
                    <a:ext uri="{9D8B030D-6E8A-4147-A177-3AD203B41FA5}">
                      <a16:colId xmlns:a16="http://schemas.microsoft.com/office/drawing/2014/main" val="369406523"/>
                    </a:ext>
                  </a:extLst>
                </a:gridCol>
                <a:gridCol w="600847">
                  <a:extLst>
                    <a:ext uri="{9D8B030D-6E8A-4147-A177-3AD203B41FA5}">
                      <a16:colId xmlns:a16="http://schemas.microsoft.com/office/drawing/2014/main" val="3351794606"/>
                    </a:ext>
                  </a:extLst>
                </a:gridCol>
                <a:gridCol w="600847">
                  <a:extLst>
                    <a:ext uri="{9D8B030D-6E8A-4147-A177-3AD203B41FA5}">
                      <a16:colId xmlns:a16="http://schemas.microsoft.com/office/drawing/2014/main" val="1077070003"/>
                    </a:ext>
                  </a:extLst>
                </a:gridCol>
                <a:gridCol w="600847">
                  <a:extLst>
                    <a:ext uri="{9D8B030D-6E8A-4147-A177-3AD203B41FA5}">
                      <a16:colId xmlns:a16="http://schemas.microsoft.com/office/drawing/2014/main" val="3494032372"/>
                    </a:ext>
                  </a:extLst>
                </a:gridCol>
                <a:gridCol w="600847">
                  <a:extLst>
                    <a:ext uri="{9D8B030D-6E8A-4147-A177-3AD203B41FA5}">
                      <a16:colId xmlns:a16="http://schemas.microsoft.com/office/drawing/2014/main" val="2413178292"/>
                    </a:ext>
                  </a:extLst>
                </a:gridCol>
                <a:gridCol w="3242952">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324000">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Yes </a:t>
                      </a: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Dok</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2017</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832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260</a:t>
                      </a:r>
                      <a:r>
                        <a:rPr lang="en-US" altLang="ja-JP" sz="1000" b="0" i="0" u="none" strike="noStrike" dirty="0">
                          <a:solidFill>
                            <a:srgbClr val="000000"/>
                          </a:solidFill>
                          <a:effectLst/>
                          <a:latin typeface="Arial" panose="020B0604020202020204" pitchFamily="34" charset="0"/>
                        </a:rPr>
                        <a:t>M</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遠隔医療相談プラットフォーム、薬の種類や用量についても指示を受けることが可能。</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Get Well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2021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43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ビデオ、音声、テキストによって医師に医療相談することが可能な遠隔医療プラットフォーム。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Good Doctor</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無料で医療相談を行い、医師から薬に関する推奨を受けることが出来るサービス。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Halodoc</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20M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医師とのチャットに加えて、健康関連商品の購入や保険との連携が出来る統合プラットフォーム。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Klik</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Dokter</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2008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医師とのライブチャットが出来るサービス、メディアを通じ医療関連情報も多く提供。</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KlinikGo</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500,000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歯科医、心臓専門医、内科医など様々な医師からのアドバイスを受けることが出来るサービス。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234434046"/>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LinkSehat</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70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700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チャットによる医療相談を実現、治療費の計算等もできる統合サービス。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131104933"/>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Milvik</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電話で心身の健康状態に関する幅広い相談を</a:t>
                      </a:r>
                      <a:r>
                        <a:rPr kumimoji="1" lang="en-US" altLang="ja-JP" sz="1200" kern="1200" dirty="0">
                          <a:solidFill>
                            <a:schemeClr val="tx1"/>
                          </a:solidFill>
                          <a:latin typeface="+mn-lt"/>
                          <a:ea typeface="+mn-ea"/>
                          <a:cs typeface="+mn-cs"/>
                        </a:rPr>
                        <a:t>24</a:t>
                      </a:r>
                      <a:r>
                        <a:rPr kumimoji="1" lang="ja-JP" altLang="en-US" sz="1200" kern="1200" dirty="0">
                          <a:solidFill>
                            <a:schemeClr val="tx1"/>
                          </a:solidFill>
                          <a:latin typeface="+mn-lt"/>
                          <a:ea typeface="+mn-ea"/>
                          <a:cs typeface="+mn-cs"/>
                        </a:rPr>
                        <a:t>時間行うことが出来るサービス。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35885939"/>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Pro </a:t>
                      </a: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Sehat</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500,000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24</a:t>
                      </a:r>
                      <a:r>
                        <a:rPr kumimoji="1" lang="ja-JP" altLang="en-US" sz="1200" kern="1200" dirty="0">
                          <a:solidFill>
                            <a:schemeClr val="tx1"/>
                          </a:solidFill>
                          <a:latin typeface="+mn-lt"/>
                          <a:ea typeface="+mn-ea"/>
                          <a:cs typeface="+mn-cs"/>
                        </a:rPr>
                        <a:t>時間対応の医療相談に加え、予防接種や医薬品購入等が利用できる統合プラットフォーム。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799951090"/>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SehatQ</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51-200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40,813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専門家への相談を通して最寄りの病院の紹介を受けることが出来るサービス。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335548860"/>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AloDokter</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26M</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(AU per month)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医師チームによってレビューされた情報が揃う医療情報プラットフォーム。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7292283"/>
                  </a:ext>
                </a:extLst>
              </a:tr>
            </a:tbl>
          </a:graphicData>
        </a:graphic>
      </p:graphicFrame>
    </p:spTree>
    <p:extLst>
      <p:ext uri="{BB962C8B-B14F-4D97-AF65-F5344CB8AC3E}">
        <p14:creationId xmlns:p14="http://schemas.microsoft.com/office/powerpoint/2010/main" val="301089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2"/>
            </p:custDataLst>
            <p:extLst>
              <p:ext uri="{D42A27DB-BD31-4B8C-83A1-F6EECF244321}">
                <p14:modId xmlns:p14="http://schemas.microsoft.com/office/powerpoint/2010/main" val="2166494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24" name="think-cell Slide" r:id="rId7" imgW="395" imgH="396" progId="TCLayout.ActiveDocument.1">
                  <p:embed/>
                </p:oleObj>
              </mc:Choice>
              <mc:Fallback>
                <p:oleObj name="think-cell Slide" r:id="rId7"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テキスト ボックス 86">
            <a:extLst>
              <a:ext uri="{FF2B5EF4-FFF2-40B4-BE49-F238E27FC236}">
                <a16:creationId xmlns:a16="http://schemas.microsoft.com/office/drawing/2014/main" id="{9C221C4B-39BA-4220-8452-E99FB1E3E232}"/>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インドネシア投資調整庁、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ja-JP" altLang="en-US" sz="800" spc="-30" dirty="0"/>
              <a:t>「戦略計画</a:t>
            </a:r>
            <a:r>
              <a:rPr lang="en-US" altLang="ja-JP" sz="800" spc="-30" dirty="0"/>
              <a:t>2020-2024</a:t>
            </a:r>
            <a:r>
              <a:rPr lang="ja-JP" altLang="en-US" sz="800" spc="-30" dirty="0"/>
              <a:t>」、</a:t>
            </a:r>
            <a:r>
              <a:rPr lang="en-US" altLang="ja-JP" sz="800" spc="-30" dirty="0"/>
              <a:t>NNA Asia</a:t>
            </a:r>
            <a:r>
              <a:rPr lang="ja-JP" altLang="en-US" sz="800" spc="-30" dirty="0"/>
              <a:t>、</a:t>
            </a:r>
            <a:r>
              <a:rPr lang="en-US" altLang="ja-JP" sz="800" spc="-30" dirty="0" err="1"/>
              <a:t>Lunit</a:t>
            </a:r>
            <a:r>
              <a:rPr lang="en-US" altLang="ja-JP" sz="800" spc="-30" dirty="0"/>
              <a:t> 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3">
            <a:extLst>
              <a:ext uri="{FF2B5EF4-FFF2-40B4-BE49-F238E27FC236}">
                <a16:creationId xmlns:a16="http://schemas.microsoft.com/office/drawing/2014/main" id="{797DF59B-2EB8-46BF-82F2-080A9D0F5D55}"/>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の普及率が依然限定的である中、インドネシア政府は医療のデジタル化を重点領域に挙げている。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上記政府方針等も呼び水となり、医療データのデジタル化に関係する企業の進出が近年増えつつある。</a:t>
            </a:r>
          </a:p>
        </p:txBody>
      </p:sp>
      <p:grpSp>
        <p:nvGrpSpPr>
          <p:cNvPr id="29" name="グループ化 4">
            <a:extLst>
              <a:ext uri="{FF2B5EF4-FFF2-40B4-BE49-F238E27FC236}">
                <a16:creationId xmlns:a16="http://schemas.microsoft.com/office/drawing/2014/main" id="{9E854CAF-DFFC-470D-900D-4D447734EA4D}"/>
              </a:ext>
            </a:extLst>
          </p:cNvPr>
          <p:cNvGrpSpPr/>
          <p:nvPr/>
        </p:nvGrpSpPr>
        <p:grpSpPr>
          <a:xfrm>
            <a:off x="416496" y="1771464"/>
            <a:ext cx="4464496" cy="288032"/>
            <a:chOff x="4803500" y="2113806"/>
            <a:chExt cx="2954133" cy="288032"/>
          </a:xfrm>
        </p:grpSpPr>
        <p:cxnSp>
          <p:nvCxnSpPr>
            <p:cNvPr id="30" name="直線コネクタ 5">
              <a:extLst>
                <a:ext uri="{FF2B5EF4-FFF2-40B4-BE49-F238E27FC236}">
                  <a16:creationId xmlns:a16="http://schemas.microsoft.com/office/drawing/2014/main" id="{BB6CB5BE-BAC9-44DA-BA8C-C017B05A687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96D02D1-6454-4EA6-91C8-C0EA6C26F648}"/>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32" name="グループ化 78">
            <a:extLst>
              <a:ext uri="{FF2B5EF4-FFF2-40B4-BE49-F238E27FC236}">
                <a16:creationId xmlns:a16="http://schemas.microsoft.com/office/drawing/2014/main" id="{BF0CF22C-C626-47D8-B379-02165213D84E}"/>
              </a:ext>
            </a:extLst>
          </p:cNvPr>
          <p:cNvGrpSpPr/>
          <p:nvPr/>
        </p:nvGrpSpPr>
        <p:grpSpPr>
          <a:xfrm>
            <a:off x="5241032" y="1771464"/>
            <a:ext cx="4464496" cy="288032"/>
            <a:chOff x="4803500" y="2113806"/>
            <a:chExt cx="2954133" cy="288032"/>
          </a:xfrm>
        </p:grpSpPr>
        <p:cxnSp>
          <p:nvCxnSpPr>
            <p:cNvPr id="33" name="直線コネクタ 79">
              <a:extLst>
                <a:ext uri="{FF2B5EF4-FFF2-40B4-BE49-F238E27FC236}">
                  <a16:creationId xmlns:a16="http://schemas.microsoft.com/office/drawing/2014/main" id="{7424FA9B-16F8-4AC4-9CC2-23EB634A0CA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a:extLst>
                <a:ext uri="{FF2B5EF4-FFF2-40B4-BE49-F238E27FC236}">
                  <a16:creationId xmlns:a16="http://schemas.microsoft.com/office/drawing/2014/main" id="{0AAF7503-87A0-4467-BB31-0FC7B85AC4B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具体的な民間企業の進出事例</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35" name="正方形/長方形 85">
            <a:extLst>
              <a:ext uri="{FF2B5EF4-FFF2-40B4-BE49-F238E27FC236}">
                <a16:creationId xmlns:a16="http://schemas.microsoft.com/office/drawing/2014/main" id="{84618758-392F-4D77-AFF8-F549F7807B3A}"/>
              </a:ext>
            </a:extLst>
          </p:cNvPr>
          <p:cNvSpPr/>
          <p:nvPr/>
        </p:nvSpPr>
        <p:spPr>
          <a:xfrm>
            <a:off x="5241032" y="2144899"/>
            <a:ext cx="4464496" cy="3898183"/>
          </a:xfrm>
          <a:prstGeom prst="rect">
            <a:avLst/>
          </a:prstGeom>
        </p:spPr>
        <p:txBody>
          <a:bodyPr wrap="square" anchor="t">
            <a:spAutoFit/>
          </a:bodyPr>
          <a:lstStyle/>
          <a:p>
            <a:pPr marL="144463" indent="-144463" algn="just" fontAlgn="ctr">
              <a:lnSpc>
                <a:spcPct val="113000"/>
              </a:lnSpc>
              <a:spcAft>
                <a:spcPts val="400"/>
              </a:spcAft>
              <a:buClr>
                <a:schemeClr val="bg1">
                  <a:lumMod val="50000"/>
                </a:schemeClr>
              </a:buClr>
              <a:buSzPct val="80000"/>
              <a:buFont typeface="Wingdings" panose="05000000000000000000" pitchFamily="2" charset="2"/>
              <a:buChar char="l"/>
            </a:pPr>
            <a:r>
              <a:rPr lang="ja-JP" altLang="en-US" sz="1400" spc="-30" dirty="0"/>
              <a:t>医療のデジタル化を進めるという政府方針等を背景に、同分野への民間企業の参入が進展している。</a:t>
            </a:r>
            <a:endParaRPr lang="en-US" altLang="ja-JP" sz="1400" spc="-30" dirty="0"/>
          </a:p>
          <a:p>
            <a:pPr marL="171450" indent="-171450" algn="just" fontAlgn="ctr">
              <a:lnSpc>
                <a:spcPct val="113000"/>
              </a:lnSpc>
              <a:spcAft>
                <a:spcPts val="400"/>
              </a:spcAft>
              <a:buClr>
                <a:schemeClr val="bg1">
                  <a:lumMod val="50000"/>
                </a:schemeClr>
              </a:buClr>
              <a:buSzPct val="80000"/>
              <a:buFontTx/>
              <a:buChar char="-"/>
            </a:pPr>
            <a:r>
              <a:rPr lang="en-US" altLang="ja-JP" sz="1400" spc="-30" dirty="0"/>
              <a:t>2019</a:t>
            </a:r>
            <a:r>
              <a:rPr lang="ja-JP" altLang="en-US" sz="1400" spc="-30" dirty="0"/>
              <a:t>年フジフィルムインドネシアは、東ジャカルタの公立脳神経外科病院に医用画像情報システム（</a:t>
            </a:r>
            <a:r>
              <a:rPr lang="en-US" altLang="ja-JP" sz="1400" spc="-30" dirty="0"/>
              <a:t>PACS</a:t>
            </a:r>
            <a:r>
              <a:rPr lang="ja-JP" altLang="en-US" sz="1400" spc="-30" dirty="0"/>
              <a:t>）を</a:t>
            </a:r>
            <a:br>
              <a:rPr lang="en-US" altLang="ja-JP" sz="1400" spc="-30" dirty="0"/>
            </a:br>
            <a:r>
              <a:rPr lang="ja-JP" altLang="en-US" sz="1400" spc="-30" dirty="0"/>
              <a:t>新規納入。</a:t>
            </a:r>
            <a:endParaRPr lang="en-US" altLang="ja-JP" sz="1400" spc="-30" dirty="0"/>
          </a:p>
          <a:p>
            <a:pPr marL="171450" indent="-171450" algn="just" fontAlgn="ctr">
              <a:lnSpc>
                <a:spcPct val="113000"/>
              </a:lnSpc>
              <a:spcAft>
                <a:spcPts val="400"/>
              </a:spcAft>
              <a:buClr>
                <a:schemeClr val="bg1">
                  <a:lumMod val="50000"/>
                </a:schemeClr>
              </a:buClr>
              <a:buSzPct val="80000"/>
              <a:buFontTx/>
              <a:buChar char="-"/>
            </a:pPr>
            <a:r>
              <a:rPr lang="en-US" altLang="ja-JP" sz="1400" spc="-30" dirty="0" err="1"/>
              <a:t>Lunit</a:t>
            </a:r>
            <a:r>
              <a:rPr lang="ja-JP" altLang="en-US" sz="1400" spc="-30" dirty="0"/>
              <a:t>（韓国の画像診断</a:t>
            </a:r>
            <a:r>
              <a:rPr lang="en-US" altLang="ja-JP" sz="1400" spc="-30" dirty="0"/>
              <a:t>AI</a:t>
            </a:r>
            <a:r>
              <a:rPr lang="ja-JP" altLang="en-US" sz="1400" spc="-30" dirty="0"/>
              <a:t>のスタートアップ）は</a:t>
            </a:r>
            <a:r>
              <a:rPr lang="en-US" altLang="ja-JP" sz="1400" spc="-30" dirty="0"/>
              <a:t>INFINITT Healthcare</a:t>
            </a:r>
            <a:r>
              <a:rPr lang="ja-JP" altLang="en-US" sz="1400" spc="-30" dirty="0"/>
              <a:t>（</a:t>
            </a:r>
            <a:r>
              <a:rPr lang="en-US" altLang="ja-JP" sz="1400" spc="-30" dirty="0"/>
              <a:t>PACS</a:t>
            </a:r>
            <a:r>
              <a:rPr lang="ja-JP" altLang="en-US" sz="1400" spc="-30" dirty="0"/>
              <a:t>等を開発する韓国の</a:t>
            </a:r>
            <a:r>
              <a:rPr lang="en-US" altLang="ja-JP" sz="1400" spc="-30" dirty="0"/>
              <a:t>IT</a:t>
            </a:r>
            <a:r>
              <a:rPr lang="ja-JP" altLang="en-US" sz="1400" spc="-30" dirty="0"/>
              <a:t>企業）と提携の上、インドネシアにおいて、新型コロナのスクリーニングにも応用可能な胸部画像の診断</a:t>
            </a:r>
            <a:r>
              <a:rPr lang="en-US" altLang="ja-JP" sz="1400" spc="-30" dirty="0"/>
              <a:t>AI</a:t>
            </a:r>
            <a:r>
              <a:rPr lang="ja-JP" altLang="en-US" sz="1400" spc="-30" dirty="0"/>
              <a:t>ソフトウェアを展開。</a:t>
            </a:r>
            <a:endParaRPr lang="en-US" altLang="ja-JP" sz="1400" spc="-30" dirty="0"/>
          </a:p>
          <a:p>
            <a:pPr marL="171450" indent="-171450" algn="just" fontAlgn="ctr">
              <a:lnSpc>
                <a:spcPct val="113000"/>
              </a:lnSpc>
              <a:spcAft>
                <a:spcPts val="400"/>
              </a:spcAft>
              <a:buClr>
                <a:schemeClr val="bg1">
                  <a:lumMod val="50000"/>
                </a:schemeClr>
              </a:buClr>
              <a:buSzPct val="80000"/>
              <a:buFontTx/>
              <a:buChar char="-"/>
            </a:pPr>
            <a:r>
              <a:rPr lang="en-US" altLang="ja-JP" sz="1400" spc="-30" dirty="0" err="1"/>
              <a:t>Halodoc</a:t>
            </a:r>
            <a:r>
              <a:rPr lang="ja-JP" altLang="en-US" sz="1400" spc="-30" dirty="0"/>
              <a:t>（インドネシアの大手ヘルスケア・プラットフォーマー）は、遠隔医療、医療機関の予約、薬の購入等が一元的に可能なアプリを提供。</a:t>
            </a:r>
            <a:r>
              <a:rPr lang="en-US" altLang="ja-JP" sz="1400" spc="-30" dirty="0"/>
              <a:t>2020</a:t>
            </a:r>
            <a:r>
              <a:rPr lang="ja-JP" altLang="en-US" sz="1400" spc="-30" dirty="0"/>
              <a:t>年</a:t>
            </a:r>
            <a:r>
              <a:rPr lang="en-US" altLang="ja-JP" sz="1400" spc="-30" dirty="0"/>
              <a:t>3</a:t>
            </a:r>
            <a:r>
              <a:rPr lang="ja-JP" altLang="en-US" sz="1400" spc="-30" dirty="0"/>
              <a:t>月には、新型コロナ対策に係る支援サービス（感染が疑われる患者に対する薬の自動配送）を行うことについて、保健省と覚書を締結。</a:t>
            </a:r>
            <a:endParaRPr lang="en-US" altLang="ja-JP" sz="1400" spc="-30" dirty="0"/>
          </a:p>
        </p:txBody>
      </p:sp>
      <p:sp>
        <p:nvSpPr>
          <p:cNvPr id="36" name="テキスト ボックス 51">
            <a:extLst>
              <a:ext uri="{FF2B5EF4-FFF2-40B4-BE49-F238E27FC236}">
                <a16:creationId xmlns:a16="http://schemas.microsoft.com/office/drawing/2014/main" id="{271F53BF-5F19-4389-9A4E-420D06B9CF0C}"/>
              </a:ext>
            </a:extLst>
          </p:cNvPr>
          <p:cNvSpPr txBox="1"/>
          <p:nvPr/>
        </p:nvSpPr>
        <p:spPr>
          <a:xfrm>
            <a:off x="416496" y="2144899"/>
            <a:ext cx="4429393" cy="395319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400" spc="-30" dirty="0"/>
              <a:t>18</a:t>
            </a:r>
            <a:r>
              <a:rPr lang="ja-JP" altLang="en-US" sz="1400" spc="-30" dirty="0"/>
              <a:t>年</a:t>
            </a:r>
            <a:r>
              <a:rPr lang="en-US" altLang="ja-JP" sz="1400" spc="-30" dirty="0"/>
              <a:t>4</a:t>
            </a:r>
            <a:r>
              <a:rPr lang="ja-JP" altLang="en-US" sz="1400" spc="-30" dirty="0"/>
              <a:t>月に工業省は、インダストリー</a:t>
            </a:r>
            <a:r>
              <a:rPr lang="en-US" altLang="ja-JP" sz="1400" spc="-30" dirty="0"/>
              <a:t>4.0</a:t>
            </a:r>
            <a:r>
              <a:rPr lang="ja-JP" altLang="en-US" sz="1400" spc="-30" dirty="0"/>
              <a:t>導入に向けたロードマップ「</a:t>
            </a:r>
            <a:r>
              <a:rPr lang="en-US" altLang="ja-JP" sz="1400" spc="-30" dirty="0"/>
              <a:t>Making Indonesia 4.0</a:t>
            </a:r>
            <a:r>
              <a:rPr lang="ja-JP" altLang="en-US" sz="1400" spc="-30" dirty="0"/>
              <a:t>」を発表。</a:t>
            </a:r>
            <a:endParaRPr lang="en-US" altLang="ja-JP" sz="1400" spc="-30" dirty="0"/>
          </a:p>
          <a:p>
            <a:pPr marL="171450" indent="-171450">
              <a:lnSpc>
                <a:spcPct val="113000"/>
              </a:lnSpc>
              <a:spcAft>
                <a:spcPts val="600"/>
              </a:spcAft>
              <a:buClr>
                <a:schemeClr val="bg1">
                  <a:lumMod val="50000"/>
                </a:schemeClr>
              </a:buClr>
              <a:buSzPct val="80000"/>
              <a:buFontTx/>
              <a:buChar char="-"/>
            </a:pPr>
            <a:r>
              <a:rPr lang="ja-JP" altLang="en-US" sz="1400" spc="-30" dirty="0"/>
              <a:t>注力セクターとして以下</a:t>
            </a:r>
            <a:r>
              <a:rPr lang="en-US" altLang="ja-JP" sz="1400" spc="-30" dirty="0"/>
              <a:t>3</a:t>
            </a:r>
            <a:r>
              <a:rPr lang="ja-JP" altLang="en-US" sz="1400" spc="-30" dirty="0"/>
              <a:t>点を踏まえ、食品および飲料、テキスタイルおよびアパレル、自動車、化学、電器の</a:t>
            </a:r>
            <a:r>
              <a:rPr lang="en-US" altLang="ja-JP" sz="1400" spc="-30" dirty="0"/>
              <a:t>5</a:t>
            </a:r>
            <a:r>
              <a:rPr lang="ja-JP" altLang="en-US" sz="1400" spc="-30" dirty="0"/>
              <a:t>分野を選定</a:t>
            </a:r>
            <a:br>
              <a:rPr lang="en-US" altLang="ja-JP" sz="1400" spc="-30" dirty="0"/>
            </a:br>
            <a:r>
              <a:rPr lang="ja-JP" altLang="en-US" sz="1400" spc="-30" dirty="0"/>
              <a:t>（</a:t>
            </a:r>
            <a:r>
              <a:rPr lang="en-US" altLang="ja-JP" sz="1400" spc="-30" dirty="0"/>
              <a:t>1</a:t>
            </a:r>
            <a:r>
              <a:rPr lang="ja-JP" altLang="en-US" sz="1400" spc="-30" dirty="0"/>
              <a:t>）世界需要の大きさ、</a:t>
            </a:r>
            <a:br>
              <a:rPr lang="en-US" altLang="ja-JP" sz="1400" spc="-30" dirty="0"/>
            </a:br>
            <a:r>
              <a:rPr lang="ja-JP" altLang="en-US" sz="1400" spc="-30" dirty="0"/>
              <a:t>（</a:t>
            </a:r>
            <a:r>
              <a:rPr lang="en-US" altLang="ja-JP" sz="1400" spc="-30" dirty="0"/>
              <a:t>2</a:t>
            </a:r>
            <a:r>
              <a:rPr lang="ja-JP" altLang="en-US" sz="1400" spc="-30" dirty="0"/>
              <a:t>）国際競争力を有する生産拠点の有無、</a:t>
            </a:r>
            <a:br>
              <a:rPr lang="en-US" altLang="ja-JP" sz="1400" spc="-30" dirty="0"/>
            </a:br>
            <a:r>
              <a:rPr lang="ja-JP" altLang="en-US" sz="1400" spc="-30" dirty="0"/>
              <a:t>（</a:t>
            </a:r>
            <a:r>
              <a:rPr lang="en-US" altLang="ja-JP" sz="1400" spc="-30" dirty="0"/>
              <a:t>3</a:t>
            </a:r>
            <a:r>
              <a:rPr lang="ja-JP" altLang="en-US" sz="1400" spc="-30" dirty="0"/>
              <a:t>）製造業分野の</a:t>
            </a:r>
            <a:r>
              <a:rPr lang="en-US" altLang="ja-JP" sz="1400" spc="-30" dirty="0"/>
              <a:t>GDP</a:t>
            </a:r>
            <a:r>
              <a:rPr lang="ja-JP" altLang="en-US" sz="1400" spc="-30" dirty="0"/>
              <a:t>シェアの大きさ等</a:t>
            </a:r>
            <a:endParaRPr lang="en-US" altLang="ja-JP" sz="1400" spc="-30" dirty="0"/>
          </a:p>
          <a:p>
            <a:pPr marL="171450" indent="-171450">
              <a:lnSpc>
                <a:spcPct val="113000"/>
              </a:lnSpc>
              <a:spcAft>
                <a:spcPts val="600"/>
              </a:spcAft>
              <a:buClr>
                <a:schemeClr val="bg1">
                  <a:lumMod val="50000"/>
                </a:schemeClr>
              </a:buClr>
              <a:buSzPct val="80000"/>
              <a:buFontTx/>
              <a:buChar char="-"/>
            </a:pPr>
            <a:r>
              <a:rPr lang="en-US" altLang="ja-JP" sz="1400" spc="-30" dirty="0"/>
              <a:t>20</a:t>
            </a:r>
            <a:r>
              <a:rPr lang="ja-JP" altLang="en-US" sz="1400" spc="-30" dirty="0"/>
              <a:t>年には対象セクターに医薬品と医療機器を追加し、計</a:t>
            </a:r>
            <a:r>
              <a:rPr lang="en-US" altLang="ja-JP" sz="1400" spc="-30" dirty="0"/>
              <a:t>7</a:t>
            </a:r>
            <a:r>
              <a:rPr lang="ja-JP" altLang="en-US" sz="1400" spc="-30" dirty="0"/>
              <a:t>分野においてデジタル化や</a:t>
            </a:r>
            <a:r>
              <a:rPr lang="en-US" altLang="ja-JP" sz="1400" spc="-30" dirty="0"/>
              <a:t>IoT</a:t>
            </a:r>
            <a:r>
              <a:rPr lang="ja-JP" altLang="en-US" sz="1400" spc="-30" dirty="0"/>
              <a:t>導入を促進する方針を打ち出した。</a:t>
            </a:r>
            <a:endParaRPr lang="en-US" altLang="ja-JP" sz="1400" spc="-30" dirty="0"/>
          </a:p>
          <a:p>
            <a:pPr marL="128016" indent="-128016">
              <a:lnSpc>
                <a:spcPct val="113000"/>
              </a:lnSpc>
              <a:spcAft>
                <a:spcPts val="600"/>
              </a:spcAft>
              <a:buClr>
                <a:schemeClr val="bg1">
                  <a:lumMod val="50000"/>
                </a:schemeClr>
              </a:buClr>
              <a:buSzPct val="80000"/>
              <a:buFont typeface="Wingdings" panose="05000000000000000000" pitchFamily="2" charset="2"/>
              <a:buChar char="l"/>
            </a:pPr>
            <a:r>
              <a:rPr lang="ja-JP" altLang="en-US" sz="1400" spc="-30" dirty="0"/>
              <a:t>保健省は、「保健省戦略計画</a:t>
            </a:r>
            <a:r>
              <a:rPr lang="en-US" altLang="ja-JP" sz="1400" spc="-30" dirty="0"/>
              <a:t>2020-2024</a:t>
            </a:r>
            <a:r>
              <a:rPr lang="ja-JP" altLang="en-US" sz="1400" spc="-30" dirty="0"/>
              <a:t>」において、医療健康システム強化にあたってのデジタル関連施策を表明。医療記録のデジタル管理を始めとする政策目標を設定した。</a:t>
            </a:r>
            <a:endParaRPr lang="en-US" altLang="ja-JP" sz="1400" spc="-30" dirty="0"/>
          </a:p>
        </p:txBody>
      </p:sp>
      <p:sp>
        <p:nvSpPr>
          <p:cNvPr id="4" name="TrackerNum 4">
            <a:extLst>
              <a:ext uri="{FF2B5EF4-FFF2-40B4-BE49-F238E27FC236}">
                <a16:creationId xmlns:a16="http://schemas.microsoft.com/office/drawing/2014/main" id="{09D50DB7-CF6B-406A-B7DE-3F0167EB097A}"/>
              </a:ext>
            </a:extLst>
          </p:cNvPr>
          <p:cNvSpPr/>
          <p:nvPr>
            <p:custDataLst>
              <p:tags r:id="rId3"/>
            </p:custDataLst>
          </p:nvPr>
        </p:nvSpPr>
        <p:spPr>
          <a:xfrm>
            <a:off x="707958" y="3463259"/>
            <a:ext cx="209872" cy="209872"/>
          </a:xfrm>
          <a:prstGeom prst="ellipse">
            <a:avLst/>
          </a:prstGeom>
          <a:solidFill>
            <a:schemeClr val="accent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buClr>
                <a:schemeClr val="bg2"/>
              </a:buClr>
            </a:pPr>
            <a:r>
              <a:rPr kumimoji="1" lang="en-US" sz="1400" b="1">
                <a:ea typeface="ＭＳ Ｐゴシック" panose="020B0600070205080204" pitchFamily="50" charset="-128"/>
                <a:cs typeface="Arial" panose="020B0604020202020204" pitchFamily="34" charset="0"/>
              </a:rPr>
              <a:t>1</a:t>
            </a:r>
            <a:endParaRPr kumimoji="1" lang="en-US" sz="1400" b="1" dirty="0">
              <a:ea typeface="ＭＳ Ｐゴシック" panose="020B0600070205080204" pitchFamily="50" charset="-128"/>
              <a:cs typeface="Arial" panose="020B0604020202020204" pitchFamily="34" charset="0"/>
            </a:endParaRPr>
          </a:p>
        </p:txBody>
      </p:sp>
      <p:sp>
        <p:nvSpPr>
          <p:cNvPr id="18" name="TrackerNum 4">
            <a:extLst>
              <a:ext uri="{FF2B5EF4-FFF2-40B4-BE49-F238E27FC236}">
                <a16:creationId xmlns:a16="http://schemas.microsoft.com/office/drawing/2014/main" id="{01F1CA87-6883-4AEF-A447-D0CEE85A0495}"/>
              </a:ext>
            </a:extLst>
          </p:cNvPr>
          <p:cNvSpPr/>
          <p:nvPr>
            <p:custDataLst>
              <p:tags r:id="rId4"/>
            </p:custDataLst>
          </p:nvPr>
        </p:nvSpPr>
        <p:spPr>
          <a:xfrm>
            <a:off x="707958" y="3710841"/>
            <a:ext cx="209872" cy="209872"/>
          </a:xfrm>
          <a:prstGeom prst="ellipse">
            <a:avLst/>
          </a:prstGeom>
          <a:solidFill>
            <a:schemeClr val="accent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buClr>
                <a:schemeClr val="bg2"/>
              </a:buClr>
            </a:pPr>
            <a:r>
              <a:rPr kumimoji="1" lang="en-US" sz="1400" b="1" dirty="0">
                <a:ea typeface="ＭＳ Ｐゴシック" panose="020B0600070205080204" pitchFamily="50" charset="-128"/>
                <a:cs typeface="Arial" panose="020B0604020202020204" pitchFamily="34" charset="0"/>
              </a:rPr>
              <a:t>2</a:t>
            </a:r>
          </a:p>
        </p:txBody>
      </p:sp>
      <p:sp>
        <p:nvSpPr>
          <p:cNvPr id="19" name="TrackerNum 4">
            <a:extLst>
              <a:ext uri="{FF2B5EF4-FFF2-40B4-BE49-F238E27FC236}">
                <a16:creationId xmlns:a16="http://schemas.microsoft.com/office/drawing/2014/main" id="{A9A76A55-D612-4F94-9483-F2942FE635F6}"/>
              </a:ext>
            </a:extLst>
          </p:cNvPr>
          <p:cNvSpPr/>
          <p:nvPr>
            <p:custDataLst>
              <p:tags r:id="rId5"/>
            </p:custDataLst>
          </p:nvPr>
        </p:nvSpPr>
        <p:spPr>
          <a:xfrm>
            <a:off x="707958" y="3958424"/>
            <a:ext cx="209872" cy="209872"/>
          </a:xfrm>
          <a:prstGeom prst="ellipse">
            <a:avLst/>
          </a:prstGeom>
          <a:solidFill>
            <a:schemeClr val="accent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buClr>
                <a:schemeClr val="bg2"/>
              </a:buClr>
            </a:pPr>
            <a:r>
              <a:rPr kumimoji="1" lang="en-US" sz="1400" b="1" dirty="0">
                <a:ea typeface="ＭＳ Ｐゴシック" panose="020B0600070205080204" pitchFamily="50" charset="-128"/>
                <a:cs typeface="Arial" panose="020B0604020202020204" pitchFamily="34" charset="0"/>
              </a:rPr>
              <a:t>3</a:t>
            </a:r>
          </a:p>
        </p:txBody>
      </p:sp>
      <p:sp>
        <p:nvSpPr>
          <p:cNvPr id="23" name="Title 1">
            <a:extLst>
              <a:ext uri="{FF2B5EF4-FFF2-40B4-BE49-F238E27FC236}">
                <a16:creationId xmlns:a16="http://schemas.microsoft.com/office/drawing/2014/main" id="{D3F68FB4-7B8D-48AF-875B-1E57668EE0C3}"/>
              </a:ext>
            </a:extLst>
          </p:cNvPr>
          <p:cNvSpPr>
            <a:spLocks noGrp="1"/>
          </p:cNvSpPr>
          <p:nvPr>
            <p:ph type="title"/>
          </p:nvPr>
        </p:nvSpPr>
        <p:spPr>
          <a:xfrm>
            <a:off x="200471" y="188550"/>
            <a:ext cx="9505055" cy="360050"/>
          </a:xfrm>
        </p:spPr>
        <p:txBody>
          <a:bodyPr vert="horz"/>
          <a:lstStyle/>
          <a:p>
            <a:r>
              <a:rPr lang="ja-JP" altLang="en-US" dirty="0"/>
              <a:t>インドネシア／医療関連／その他</a:t>
            </a:r>
            <a:endParaRPr kumimoji="1" lang="en-US" dirty="0"/>
          </a:p>
        </p:txBody>
      </p:sp>
      <p:sp>
        <p:nvSpPr>
          <p:cNvPr id="24" name="Text Placeholder 2">
            <a:extLst>
              <a:ext uri="{FF2B5EF4-FFF2-40B4-BE49-F238E27FC236}">
                <a16:creationId xmlns:a16="http://schemas.microsoft.com/office/drawing/2014/main" id="{03B414EB-630B-4294-8522-5DB69461FD48}"/>
              </a:ext>
            </a:extLst>
          </p:cNvPr>
          <p:cNvSpPr>
            <a:spLocks noGrp="1"/>
          </p:cNvSpPr>
          <p:nvPr>
            <p:ph type="body" sz="quarter" idx="15"/>
          </p:nvPr>
        </p:nvSpPr>
        <p:spPr>
          <a:xfrm>
            <a:off x="200025" y="549275"/>
            <a:ext cx="9505950" cy="359445"/>
          </a:xfrm>
        </p:spPr>
        <p:txBody>
          <a:bodyPr/>
          <a:lstStyle/>
          <a:p>
            <a:r>
              <a:rPr lang="ja-JP" altLang="en-US" dirty="0"/>
              <a:t>医療の</a:t>
            </a:r>
            <a:r>
              <a:rPr lang="en-US" altLang="ja-JP" dirty="0"/>
              <a:t>IT</a:t>
            </a:r>
            <a:r>
              <a:rPr lang="ja-JP" altLang="en-US" dirty="0"/>
              <a:t>化に関する状況</a:t>
            </a:r>
            <a:endParaRPr kumimoji="1" lang="en-US" dirty="0"/>
          </a:p>
        </p:txBody>
      </p:sp>
    </p:spTree>
    <p:extLst>
      <p:ext uri="{BB962C8B-B14F-4D97-AF65-F5344CB8AC3E}">
        <p14:creationId xmlns:p14="http://schemas.microsoft.com/office/powerpoint/2010/main" val="371151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インドネシアにおける医師会としては、インドネシア医師会（</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Ikatan</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Dokter</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Indonesia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）が存在する。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製薬産業の業界団体は、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IPMG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Pharmaceutical Manufacture Group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Farmasi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つがある。</a:t>
            </a:r>
          </a:p>
        </p:txBody>
      </p:sp>
      <p:graphicFrame>
        <p:nvGraphicFramePr>
          <p:cNvPr id="6" name="表 5"/>
          <p:cNvGraphicFramePr>
            <a:graphicFrameLocks noGrp="1"/>
          </p:cNvGraphicFramePr>
          <p:nvPr>
            <p:extLst>
              <p:ext uri="{D42A27DB-BD31-4B8C-83A1-F6EECF244321}">
                <p14:modId xmlns:p14="http://schemas.microsoft.com/office/powerpoint/2010/main" val="1449583326"/>
              </p:ext>
            </p:extLst>
          </p:nvPr>
        </p:nvGraphicFramePr>
        <p:xfrm>
          <a:off x="416496" y="2074244"/>
          <a:ext cx="7488832" cy="301094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4248472">
                  <a:extLst>
                    <a:ext uri="{9D8B030D-6E8A-4147-A177-3AD203B41FA5}">
                      <a16:colId xmlns:a16="http://schemas.microsoft.com/office/drawing/2014/main" val="20002"/>
                    </a:ext>
                  </a:extLst>
                </a:gridCol>
              </a:tblGrid>
              <a:tr h="444236">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5247">
                <a:tc>
                  <a:txBody>
                    <a:bodyPr/>
                    <a:lstStyle/>
                    <a:p>
                      <a:pPr algn="ctr" fontAlgn="ctr">
                        <a:spcAft>
                          <a:spcPts val="0"/>
                        </a:spcAft>
                      </a:pPr>
                      <a:r>
                        <a:rPr lang="ja-JP" altLang="en-US" sz="12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医師会</a:t>
                      </a: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インドネシア医師会</a:t>
                      </a:r>
                    </a:p>
                    <a:p>
                      <a:pPr marL="0" algn="ctr" defTabSz="914400" rtl="0" eaLnBrk="1" fontAlgn="ctr" latinLnBrk="0" hangingPunct="1">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Ikatan</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Dokter</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Indonesia</a:t>
                      </a: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2013</a:t>
                      </a:r>
                      <a:r>
                        <a:rPr kumimoji="1" lang="ja-JP" altLang="en-US" sz="1100" kern="1200" dirty="0">
                          <a:solidFill>
                            <a:schemeClr val="tx1"/>
                          </a:solidFill>
                          <a:latin typeface="+mn-lt"/>
                          <a:ea typeface="+mn-ea"/>
                          <a:cs typeface="+mn-cs"/>
                        </a:rPr>
                        <a:t>年時点で、全国で約</a:t>
                      </a:r>
                      <a:r>
                        <a:rPr kumimoji="1" lang="en-US" altLang="ja-JP" sz="1100" kern="1200" dirty="0">
                          <a:solidFill>
                            <a:schemeClr val="tx1"/>
                          </a:solidFill>
                          <a:latin typeface="+mn-lt"/>
                          <a:ea typeface="+mn-ea"/>
                          <a:cs typeface="+mn-cs"/>
                        </a:rPr>
                        <a:t>11</a:t>
                      </a:r>
                      <a:r>
                        <a:rPr kumimoji="1" lang="ja-JP" altLang="en-US" sz="1100" kern="1200" dirty="0">
                          <a:solidFill>
                            <a:schemeClr val="tx1"/>
                          </a:solidFill>
                          <a:latin typeface="+mn-lt"/>
                          <a:ea typeface="+mn-ea"/>
                          <a:cs typeface="+mn-cs"/>
                        </a:rPr>
                        <a:t>万</a:t>
                      </a:r>
                      <a:r>
                        <a:rPr kumimoji="1" lang="en-US" altLang="ja-JP" sz="1100" kern="1200" dirty="0">
                          <a:solidFill>
                            <a:schemeClr val="tx1"/>
                          </a:solidFill>
                          <a:latin typeface="+mn-lt"/>
                          <a:ea typeface="+mn-ea"/>
                          <a:cs typeface="+mn-cs"/>
                        </a:rPr>
                        <a:t>2,000</a:t>
                      </a:r>
                      <a:r>
                        <a:rPr kumimoji="1" lang="ja-JP" altLang="en-US" sz="1100" kern="1200" dirty="0">
                          <a:solidFill>
                            <a:schemeClr val="tx1"/>
                          </a:solidFill>
                          <a:latin typeface="+mn-lt"/>
                          <a:ea typeface="+mn-ea"/>
                          <a:cs typeface="+mn-cs"/>
                        </a:rPr>
                        <a:t>人が登録している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2013</a:t>
                      </a:r>
                      <a:r>
                        <a:rPr kumimoji="1" lang="ja-JP" altLang="en-US" sz="1100" kern="1200" dirty="0">
                          <a:solidFill>
                            <a:schemeClr val="tx1"/>
                          </a:solidFill>
                          <a:latin typeface="+mn-lt"/>
                          <a:ea typeface="+mn-ea"/>
                          <a:cs typeface="+mn-cs"/>
                        </a:rPr>
                        <a:t>年時点の会長はザイナル・アビディン氏</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CMAAO</a:t>
                      </a:r>
                      <a:r>
                        <a:rPr kumimoji="1" lang="ja-JP" altLang="en-US" sz="1100" kern="1200" dirty="0">
                          <a:solidFill>
                            <a:schemeClr val="tx1"/>
                          </a:solidFill>
                          <a:latin typeface="+mn-lt"/>
                          <a:ea typeface="+mn-ea"/>
                          <a:cs typeface="+mn-cs"/>
                        </a:rPr>
                        <a:t>（アジア大洋州医師会連合）にも加盟している（</a:t>
                      </a:r>
                      <a:r>
                        <a:rPr kumimoji="1" lang="en-US" altLang="ja-JP" sz="1100" kern="1200" dirty="0">
                          <a:solidFill>
                            <a:schemeClr val="tx1"/>
                          </a:solidFill>
                          <a:latin typeface="+mn-lt"/>
                          <a:ea typeface="+mn-ea"/>
                          <a:cs typeface="+mn-cs"/>
                        </a:rPr>
                        <a:t>CMAAO</a:t>
                      </a:r>
                      <a:r>
                        <a:rPr kumimoji="1" lang="ja-JP" altLang="en-US" sz="1100" kern="1200" dirty="0" err="1">
                          <a:solidFill>
                            <a:schemeClr val="tx1"/>
                          </a:solidFill>
                          <a:latin typeface="+mn-lt"/>
                          <a:ea typeface="+mn-ea"/>
                          <a:cs typeface="+mn-cs"/>
                        </a:rPr>
                        <a:t>には</a:t>
                      </a:r>
                      <a:r>
                        <a:rPr kumimoji="1" lang="ja-JP" altLang="en-US" sz="1100" kern="1200" dirty="0">
                          <a:solidFill>
                            <a:schemeClr val="tx1"/>
                          </a:solidFill>
                          <a:latin typeface="+mn-lt"/>
                          <a:ea typeface="+mn-ea"/>
                          <a:cs typeface="+mn-cs"/>
                        </a:rPr>
                        <a:t>日本医師会も加盟している）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1862">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00" dirty="0">
                          <a:solidFill>
                            <a:schemeClr val="dk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br>
                        <a:rPr kumimoji="1" lang="en-US" altLang="ja-JP" sz="1200" kern="100" dirty="0">
                          <a:solidFill>
                            <a:schemeClr val="dk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200" kern="100" dirty="0">
                          <a:solidFill>
                            <a:schemeClr val="dk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（製　薬）</a:t>
                      </a: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IPMG</a:t>
                      </a:r>
                    </a:p>
                    <a:p>
                      <a:pPr marL="0" algn="ctr" defTabSz="914400" rtl="0" eaLnBrk="1" fontAlgn="ctr" latinLnBrk="0" hangingPunct="1">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International </a:t>
                      </a:r>
                      <a:b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Pharmaceutical </a:t>
                      </a:r>
                      <a:b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Manufacture Group</a:t>
                      </a: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2002</a:t>
                      </a:r>
                      <a:r>
                        <a:rPr kumimoji="1" lang="ja-JP" altLang="en-US" sz="1100" kern="1200" dirty="0">
                          <a:solidFill>
                            <a:schemeClr val="tx1"/>
                          </a:solidFill>
                          <a:latin typeface="+mn-lt"/>
                          <a:ea typeface="+mn-ea"/>
                          <a:cs typeface="+mn-cs"/>
                        </a:rPr>
                        <a:t>年に設立された、大手外資企業</a:t>
                      </a:r>
                      <a:r>
                        <a:rPr kumimoji="1" lang="en-US" altLang="ja-JP" sz="1100" kern="1200" dirty="0">
                          <a:solidFill>
                            <a:schemeClr val="tx1"/>
                          </a:solidFill>
                          <a:latin typeface="+mn-lt"/>
                          <a:ea typeface="+mn-ea"/>
                          <a:cs typeface="+mn-cs"/>
                        </a:rPr>
                        <a:t>24</a:t>
                      </a:r>
                      <a:r>
                        <a:rPr kumimoji="1" lang="ja-JP" altLang="en-US" sz="1100" kern="1200" dirty="0">
                          <a:solidFill>
                            <a:schemeClr val="tx1"/>
                          </a:solidFill>
                          <a:latin typeface="+mn-lt"/>
                          <a:ea typeface="+mn-ea"/>
                          <a:cs typeface="+mn-cs"/>
                        </a:rPr>
                        <a:t>社が参加する業界団体</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日系製薬企業も</a:t>
                      </a:r>
                      <a:r>
                        <a:rPr kumimoji="1" lang="en-US" altLang="ja-JP" sz="1100" kern="1200" dirty="0">
                          <a:solidFill>
                            <a:schemeClr val="tx1"/>
                          </a:solidFill>
                          <a:latin typeface="+mn-lt"/>
                          <a:ea typeface="+mn-ea"/>
                          <a:cs typeface="+mn-cs"/>
                        </a:rPr>
                        <a:t>7</a:t>
                      </a:r>
                      <a:r>
                        <a:rPr kumimoji="1" lang="ja-JP" altLang="en-US" sz="1100" kern="1200" dirty="0">
                          <a:solidFill>
                            <a:schemeClr val="tx1"/>
                          </a:solidFill>
                          <a:latin typeface="+mn-lt"/>
                          <a:ea typeface="+mn-ea"/>
                          <a:cs typeface="+mn-cs"/>
                        </a:rPr>
                        <a:t>社ほど加入している</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1</a:t>
                      </a:r>
                      <a:r>
                        <a:rPr kumimoji="1" lang="ja-JP" altLang="en-US" sz="1100" kern="1200" dirty="0">
                          <a:solidFill>
                            <a:schemeClr val="tx1"/>
                          </a:solidFill>
                          <a:latin typeface="+mn-lt"/>
                          <a:ea typeface="+mn-ea"/>
                          <a:cs typeface="+mn-cs"/>
                        </a:rPr>
                        <a:t>万人以上のインドネシア人の雇用を生んでいるとされる</a:t>
                      </a:r>
                      <a:endParaRPr kumimoji="1" lang="ja-JP" altLang="ja-JP" sz="1100" kern="1200" dirty="0">
                        <a:solidFill>
                          <a:schemeClr val="tx1"/>
                        </a:solidFill>
                        <a:latin typeface="+mn-lt"/>
                        <a:ea typeface="+mn-ea"/>
                        <a:cs typeface="+mn-cs"/>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376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GP </a:t>
                      </a:r>
                      <a:r>
                        <a:rPr kumimoji="1" lang="en-US" altLang="ja-JP" sz="1100" b="1"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Farmasi</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1969</a:t>
                      </a:r>
                      <a:r>
                        <a:rPr kumimoji="1" lang="ja-JP" altLang="en-US" sz="1100" kern="1200" dirty="0">
                          <a:solidFill>
                            <a:schemeClr val="tx1"/>
                          </a:solidFill>
                          <a:latin typeface="+mn-lt"/>
                          <a:ea typeface="+mn-ea"/>
                          <a:cs typeface="+mn-cs"/>
                        </a:rPr>
                        <a:t>年に設立された、ローカル企業による業界団体</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製薬企業のほか、代理店、薬局などが加入している</a:t>
                      </a:r>
                      <a:endParaRPr kumimoji="1" lang="ja-JP" altLang="ja-JP" sz="1100" kern="1200" dirty="0">
                        <a:solidFill>
                          <a:schemeClr val="tx1"/>
                        </a:solidFill>
                        <a:latin typeface="+mn-lt"/>
                        <a:ea typeface="+mn-ea"/>
                        <a:cs typeface="+mn-cs"/>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正方形/長方形 4"/>
          <p:cNvSpPr/>
          <p:nvPr/>
        </p:nvSpPr>
        <p:spPr>
          <a:xfrm>
            <a:off x="416496" y="5098580"/>
            <a:ext cx="2229136" cy="287452"/>
          </a:xfrm>
          <a:prstGeom prst="rect">
            <a:avLst/>
          </a:prstGeom>
        </p:spPr>
        <p:txBody>
          <a:bodyPr wrap="none" lIns="0" tIns="36000">
            <a:noAutofit/>
          </a:bodyPr>
          <a:lstStyle/>
          <a:p>
            <a:r>
              <a:rPr lang="en-US" altLang="ja-JP" sz="800" dirty="0"/>
              <a:t>※ </a:t>
            </a:r>
            <a:r>
              <a:rPr lang="ja-JP" altLang="en-US" sz="800" dirty="0"/>
              <a:t>医療機器に関する業界団体は確認できなかった。</a:t>
            </a:r>
            <a:endParaRPr lang="en-US" altLang="ja-JP" sz="800" dirty="0"/>
          </a:p>
        </p:txBody>
      </p:sp>
      <p:sp>
        <p:nvSpPr>
          <p:cNvPr id="8" name="Rectangle 6"/>
          <p:cNvSpPr>
            <a:spLocks noChangeArrowheads="1"/>
          </p:cNvSpPr>
          <p:nvPr/>
        </p:nvSpPr>
        <p:spPr bwMode="auto">
          <a:xfrm>
            <a:off x="416496" y="1700808"/>
            <a:ext cx="4104456" cy="37343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インドネシアの業界団体</a:t>
            </a:r>
            <a:endParaRPr lang="en-US" altLang="ko-KR" sz="1400" baseline="30000" dirty="0">
              <a:solidFill>
                <a:srgbClr val="000000"/>
              </a:solidFill>
              <a:latin typeface="Arial Black" pitchFamily="34" charset="0"/>
              <a:ea typeface="HGP創英角ｺﾞｼｯｸUB" pitchFamily="50" charset="-128"/>
            </a:endParaRPr>
          </a:p>
        </p:txBody>
      </p:sp>
      <p:sp>
        <p:nvSpPr>
          <p:cNvPr id="7" name="正方形/長方形 6"/>
          <p:cNvSpPr/>
          <p:nvPr/>
        </p:nvSpPr>
        <p:spPr>
          <a:xfrm>
            <a:off x="3766964" y="5157192"/>
            <a:ext cx="5722540" cy="1296144"/>
          </a:xfrm>
          <a:prstGeom prst="rect">
            <a:avLst/>
          </a:prstGeom>
          <a:solidFill>
            <a:srgbClr val="D2F0FA"/>
          </a:solidFill>
        </p:spPr>
        <p:txBody>
          <a:bodyPr wrap="square" lIns="108000" tIns="72000" rIns="144000" bIns="36000">
            <a:noAutofit/>
          </a:bodyPr>
          <a:lstStyle/>
          <a:p>
            <a:pPr marL="130175" lvl="1" indent="-130175" algn="just" fontAlgn="ctr">
              <a:lnSpc>
                <a:spcPct val="114000"/>
              </a:lnSpc>
              <a:spcAft>
                <a:spcPts val="300"/>
              </a:spcAft>
              <a:buClr>
                <a:srgbClr val="5F8AC3"/>
              </a:buClr>
              <a:buSzPct val="80000"/>
              <a:buFont typeface="Wingdings" panose="05000000000000000000" pitchFamily="2" charset="2"/>
              <a:buChar char="l"/>
            </a:pPr>
            <a:r>
              <a:rPr lang="ja-JP" altLang="ja-JP" sz="1000" b="1" dirty="0"/>
              <a:t>両団体とも政府の方針決定にあたって、政府への要望を出すなどの業界団体として活動をしている。</a:t>
            </a:r>
            <a:endParaRPr lang="en-US" altLang="ja-JP" sz="1000" b="1" dirty="0"/>
          </a:p>
          <a:p>
            <a:pPr marL="130175" lvl="1" indent="-130175" algn="just" fontAlgn="ctr">
              <a:lnSpc>
                <a:spcPct val="114000"/>
              </a:lnSpc>
              <a:spcAft>
                <a:spcPts val="300"/>
              </a:spcAft>
              <a:buClr>
                <a:srgbClr val="5F8AC3"/>
              </a:buClr>
              <a:buSzPct val="80000"/>
              <a:buFont typeface="Wingdings" panose="05000000000000000000" pitchFamily="2" charset="2"/>
              <a:buChar char="l"/>
            </a:pPr>
            <a:r>
              <a:rPr lang="ja-JP" altLang="ja-JP" sz="1000" b="1" dirty="0"/>
              <a:t>ただし、医薬品関連の政策や規制に対して両団体の意見は衝突することもある。</a:t>
            </a:r>
            <a:endParaRPr lang="en-US" altLang="ja-JP" sz="1000" b="1" dirty="0"/>
          </a:p>
          <a:p>
            <a:pPr marL="285750" lvl="3" algn="just" fontAlgn="ctr">
              <a:lnSpc>
                <a:spcPct val="114000"/>
              </a:lnSpc>
              <a:spcAft>
                <a:spcPts val="400"/>
              </a:spcAft>
            </a:pPr>
            <a:r>
              <a:rPr lang="ja-JP" altLang="ja-JP" sz="1000" dirty="0"/>
              <a:t>例えば、国内の医薬品製造企業の成長を背景に、医薬品製造販売を行う外国資本企業について、製造拠点を持たない販売企業についての外資規制が行われた。この外資規制に対しては、外資の参加する</a:t>
            </a:r>
            <a:r>
              <a:rPr lang="en-US" altLang="ja-JP" sz="1000" dirty="0"/>
              <a:t>IPMG</a:t>
            </a:r>
            <a:r>
              <a:rPr lang="ja-JP" altLang="ja-JP" sz="1000" dirty="0"/>
              <a:t>による反対運動が起きたが、ローカル企業団体である</a:t>
            </a:r>
            <a:r>
              <a:rPr lang="en-US" altLang="ja-JP" sz="1000" dirty="0"/>
              <a:t>GP </a:t>
            </a:r>
            <a:r>
              <a:rPr lang="en-US" altLang="ja-JP" sz="1000" dirty="0" err="1"/>
              <a:t>Farmasi</a:t>
            </a:r>
            <a:r>
              <a:rPr lang="ja-JP" altLang="ja-JP" sz="1000" dirty="0"/>
              <a:t>では反対運動は起きなかった。</a:t>
            </a:r>
            <a:endParaRPr lang="en-US" altLang="ja-JP" sz="1000" dirty="0"/>
          </a:p>
        </p:txBody>
      </p:sp>
      <p:sp>
        <p:nvSpPr>
          <p:cNvPr id="11" name="フリーフォーム 10"/>
          <p:cNvSpPr/>
          <p:nvPr/>
        </p:nvSpPr>
        <p:spPr>
          <a:xfrm>
            <a:off x="2856411" y="3651239"/>
            <a:ext cx="896983" cy="1724298"/>
          </a:xfrm>
          <a:custGeom>
            <a:avLst/>
            <a:gdLst>
              <a:gd name="connsiteX0" fmla="*/ 0 w 896983"/>
              <a:gd name="connsiteY0" fmla="*/ 0 h 1724298"/>
              <a:gd name="connsiteX1" fmla="*/ 539932 w 896983"/>
              <a:gd name="connsiteY1" fmla="*/ 0 h 1724298"/>
              <a:gd name="connsiteX2" fmla="*/ 539932 w 896983"/>
              <a:gd name="connsiteY2" fmla="*/ 1724298 h 1724298"/>
              <a:gd name="connsiteX3" fmla="*/ 896983 w 896983"/>
              <a:gd name="connsiteY3" fmla="*/ 1724298 h 1724298"/>
            </a:gdLst>
            <a:ahLst/>
            <a:cxnLst>
              <a:cxn ang="0">
                <a:pos x="connsiteX0" y="connsiteY0"/>
              </a:cxn>
              <a:cxn ang="0">
                <a:pos x="connsiteX1" y="connsiteY1"/>
              </a:cxn>
              <a:cxn ang="0">
                <a:pos x="connsiteX2" y="connsiteY2"/>
              </a:cxn>
              <a:cxn ang="0">
                <a:pos x="connsiteX3" y="connsiteY3"/>
              </a:cxn>
            </a:cxnLst>
            <a:rect l="l" t="t" r="r" b="b"/>
            <a:pathLst>
              <a:path w="896983" h="1724298">
                <a:moveTo>
                  <a:pt x="0" y="0"/>
                </a:moveTo>
                <a:lnTo>
                  <a:pt x="539932" y="0"/>
                </a:lnTo>
                <a:lnTo>
                  <a:pt x="539932" y="1724298"/>
                </a:lnTo>
                <a:lnTo>
                  <a:pt x="896983" y="1724298"/>
                </a:lnTo>
              </a:path>
            </a:pathLst>
          </a:custGeom>
          <a:noFill/>
          <a:ln w="9525" cmpd="sng">
            <a:solidFill>
              <a:srgbClr val="6A6A6A"/>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3087393" y="4736158"/>
            <a:ext cx="666001" cy="639378"/>
          </a:xfrm>
          <a:custGeom>
            <a:avLst/>
            <a:gdLst>
              <a:gd name="connsiteX0" fmla="*/ 0 w 896983"/>
              <a:gd name="connsiteY0" fmla="*/ 0 h 1724298"/>
              <a:gd name="connsiteX1" fmla="*/ 539932 w 896983"/>
              <a:gd name="connsiteY1" fmla="*/ 0 h 1724298"/>
              <a:gd name="connsiteX2" fmla="*/ 539932 w 896983"/>
              <a:gd name="connsiteY2" fmla="*/ 1724298 h 1724298"/>
              <a:gd name="connsiteX3" fmla="*/ 896983 w 896983"/>
              <a:gd name="connsiteY3" fmla="*/ 1724298 h 1724298"/>
              <a:gd name="connsiteX0" fmla="*/ 0 w 666001"/>
              <a:gd name="connsiteY0" fmla="*/ 0 h 1730743"/>
              <a:gd name="connsiteX1" fmla="*/ 308950 w 666001"/>
              <a:gd name="connsiteY1" fmla="*/ 6445 h 1730743"/>
              <a:gd name="connsiteX2" fmla="*/ 308950 w 666001"/>
              <a:gd name="connsiteY2" fmla="*/ 1730743 h 1730743"/>
              <a:gd name="connsiteX3" fmla="*/ 666001 w 666001"/>
              <a:gd name="connsiteY3" fmla="*/ 1730743 h 1730743"/>
            </a:gdLst>
            <a:ahLst/>
            <a:cxnLst>
              <a:cxn ang="0">
                <a:pos x="connsiteX0" y="connsiteY0"/>
              </a:cxn>
              <a:cxn ang="0">
                <a:pos x="connsiteX1" y="connsiteY1"/>
              </a:cxn>
              <a:cxn ang="0">
                <a:pos x="connsiteX2" y="connsiteY2"/>
              </a:cxn>
              <a:cxn ang="0">
                <a:pos x="connsiteX3" y="connsiteY3"/>
              </a:cxn>
            </a:cxnLst>
            <a:rect l="l" t="t" r="r" b="b"/>
            <a:pathLst>
              <a:path w="666001" h="1730743">
                <a:moveTo>
                  <a:pt x="0" y="0"/>
                </a:moveTo>
                <a:lnTo>
                  <a:pt x="308950" y="6445"/>
                </a:lnTo>
                <a:lnTo>
                  <a:pt x="308950" y="1730743"/>
                </a:lnTo>
                <a:lnTo>
                  <a:pt x="666001" y="1730743"/>
                </a:lnTo>
              </a:path>
            </a:pathLst>
          </a:custGeom>
          <a:noFill/>
          <a:ln w="9525" cmpd="sng">
            <a:solidFill>
              <a:srgbClr val="6A6A6A"/>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00472" y="6551848"/>
            <a:ext cx="9289032" cy="13683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）、じゃかるた新聞（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日）、日本医師会ホームページ、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IPMG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kern="100" dirty="0">
                <a:cs typeface="Times New Roman" panose="02020603050405020304" pitchFamily="18" charset="0"/>
              </a:rPr>
              <a:t>GP </a:t>
            </a:r>
            <a:r>
              <a:rPr lang="en-US" altLang="ja-JP" sz="800" kern="100" dirty="0" err="1">
                <a:cs typeface="Times New Roman" panose="02020603050405020304" pitchFamily="18" charset="0"/>
              </a:rPr>
              <a:t>Farmasi</a:t>
            </a:r>
            <a:r>
              <a:rPr kumimoji="0" lang="ja-JP" altLang="en-US" sz="800" dirty="0" bmk=""/>
              <a:t> ホームページ</a:t>
            </a:r>
            <a:endParaRPr lang="ja-JP" altLang="ja-JP" sz="800" kern="100" dirty="0">
              <a:cs typeface="Times New Roman" panose="02020603050405020304" pitchFamily="18" charset="0"/>
            </a:endParaRPr>
          </a:p>
        </p:txBody>
      </p:sp>
    </p:spTree>
    <p:extLst>
      <p:ext uri="{BB962C8B-B14F-4D97-AF65-F5344CB8AC3E}">
        <p14:creationId xmlns:p14="http://schemas.microsoft.com/office/powerpoint/2010/main" val="2852396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月に、ジャカルタにて「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Hospital Expo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」が開催されている。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1640632" y="1484783"/>
            <a:ext cx="7344816" cy="360039"/>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Hospital Expo</a:t>
              </a:r>
              <a:endParaRPr lang="ja-JP" altLang="en-US" sz="1400" dirty="0">
                <a:solidFill>
                  <a:srgbClr val="000000"/>
                </a:solidFill>
                <a:latin typeface="Arial Black" pitchFamily="34" charset="0"/>
                <a:ea typeface="HGP創英角ｺﾞｼｯｸUB" pitchFamily="50" charset="-128"/>
              </a:endParaRP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 name="片側の 2 つの角を丸めた四角形 9"/>
          <p:cNvSpPr/>
          <p:nvPr/>
        </p:nvSpPr>
        <p:spPr>
          <a:xfrm rot="16200000">
            <a:off x="2259625" y="1304999"/>
            <a:ext cx="360040" cy="1583706"/>
          </a:xfrm>
          <a:prstGeom prst="round2SameRect">
            <a:avLst>
              <a:gd name="adj1" fmla="val 13360"/>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hangingPunct="0"/>
            <a:r>
              <a:rPr lang="ja-JP" altLang="en-US" sz="1400" b="1" dirty="0"/>
              <a:t>主 催</a:t>
            </a:r>
            <a:endParaRPr kumimoji="1"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rot="5400000">
            <a:off x="5873918" y="-725591"/>
            <a:ext cx="360040" cy="5644886"/>
          </a:xfrm>
          <a:prstGeom prst="round2SameRect">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rtlCol="0" anchor="ctr"/>
          <a:lstStyle/>
          <a:p>
            <a:pPr marL="0" lvl="1">
              <a:lnSpc>
                <a:spcPct val="110000"/>
              </a:lnSpc>
            </a:pPr>
            <a:r>
              <a:rPr lang="en-US" altLang="ja-JP" sz="1400" dirty="0">
                <a:solidFill>
                  <a:schemeClr val="tx1"/>
                </a:solidFill>
              </a:rPr>
              <a:t>Indonesia</a:t>
            </a:r>
            <a:r>
              <a:rPr lang="ja-JP" altLang="en-US" sz="1400" dirty="0">
                <a:solidFill>
                  <a:schemeClr val="tx1"/>
                </a:solidFill>
              </a:rPr>
              <a:t> </a:t>
            </a:r>
            <a:r>
              <a:rPr lang="en-US" altLang="ja-JP" sz="1400" dirty="0">
                <a:solidFill>
                  <a:schemeClr val="tx1"/>
                </a:solidFill>
              </a:rPr>
              <a:t>Hospital</a:t>
            </a:r>
            <a:r>
              <a:rPr lang="ja-JP" altLang="en-US" sz="1400" dirty="0">
                <a:solidFill>
                  <a:schemeClr val="tx1"/>
                </a:solidFill>
              </a:rPr>
              <a:t> </a:t>
            </a:r>
            <a:r>
              <a:rPr lang="en-US" altLang="ja-JP" sz="1400" dirty="0">
                <a:solidFill>
                  <a:schemeClr val="tx1"/>
                </a:solidFill>
              </a:rPr>
              <a:t>Association</a:t>
            </a:r>
          </a:p>
        </p:txBody>
      </p:sp>
      <p:sp>
        <p:nvSpPr>
          <p:cNvPr id="12" name="片側の 2 つの角を丸めた四角形 11"/>
          <p:cNvSpPr/>
          <p:nvPr/>
        </p:nvSpPr>
        <p:spPr>
          <a:xfrm rot="16200000">
            <a:off x="1719565" y="2277107"/>
            <a:ext cx="1440160" cy="1583705"/>
          </a:xfrm>
          <a:prstGeom prst="round2SameRect">
            <a:avLst>
              <a:gd name="adj1" fmla="val 4289"/>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ja-JP" altLang="en-US" sz="1400" b="1" dirty="0"/>
              <a:t>取扱品目</a:t>
            </a:r>
            <a:endParaRPr lang="en-US" altLang="ja-JP" sz="1400" b="1" dirty="0"/>
          </a:p>
        </p:txBody>
      </p:sp>
      <p:sp>
        <p:nvSpPr>
          <p:cNvPr id="13" name="片側の 2 つの角を丸めた四角形 12"/>
          <p:cNvSpPr/>
          <p:nvPr/>
        </p:nvSpPr>
        <p:spPr>
          <a:xfrm rot="5400000">
            <a:off x="5333858" y="246517"/>
            <a:ext cx="1440160" cy="5644886"/>
          </a:xfrm>
          <a:prstGeom prst="round2SameRect">
            <a:avLst>
              <a:gd name="adj1" fmla="val 2683"/>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2" spcCol="216000" rtlCol="0" anchor="ctr"/>
          <a:lstStyle/>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医療機器</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測定・分析機器</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診断機器</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医薬品</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栄養補助食品</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医療消耗品</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病院設計・設備</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眼科用機器</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眼科用品</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コンタクトレンズ 等</a:t>
            </a:r>
          </a:p>
        </p:txBody>
      </p:sp>
      <p:sp>
        <p:nvSpPr>
          <p:cNvPr id="18" name="テキスト ボックス 17"/>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kumimoji="0" lang="ja-JP" altLang="en-US" sz="800" dirty="0" bmk=""/>
          </a:p>
        </p:txBody>
      </p:sp>
      <p:sp>
        <p:nvSpPr>
          <p:cNvPr id="19" name="片側の 2 つの角を丸めた四角形 15"/>
          <p:cNvSpPr/>
          <p:nvPr/>
        </p:nvSpPr>
        <p:spPr>
          <a:xfrm rot="16200000">
            <a:off x="2090796" y="3431686"/>
            <a:ext cx="697701" cy="158370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dirty="0"/>
              <a:t>Hospital Expo</a:t>
            </a:r>
          </a:p>
          <a:p>
            <a:pPr>
              <a:lnSpc>
                <a:spcPct val="110000"/>
              </a:lnSpc>
            </a:pPr>
            <a:r>
              <a:rPr lang="en-US" altLang="ja-JP" sz="1400" b="1" dirty="0"/>
              <a:t>2018</a:t>
            </a:r>
          </a:p>
        </p:txBody>
      </p:sp>
      <p:sp>
        <p:nvSpPr>
          <p:cNvPr id="20" name="片側の 2 つの角を丸めた四角形 16"/>
          <p:cNvSpPr/>
          <p:nvPr/>
        </p:nvSpPr>
        <p:spPr>
          <a:xfrm rot="5400000">
            <a:off x="5705089" y="1401096"/>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157163" lvl="1" indent="-157163" fontAlgn="ctr">
              <a:lnSpc>
                <a:spcPct val="110000"/>
              </a:lnSpc>
              <a:buClr>
                <a:srgbClr val="5F8AC3"/>
              </a:buClr>
              <a:buSzPct val="80000"/>
              <a:buFont typeface="Wingdings" panose="05000000000000000000" pitchFamily="2" charset="2"/>
              <a:buChar char="l"/>
            </a:pPr>
            <a:r>
              <a:rPr lang="en-US" altLang="ja-JP" sz="1400" dirty="0">
                <a:solidFill>
                  <a:schemeClr val="tx1"/>
                </a:solidFill>
              </a:rPr>
              <a:t>10</a:t>
            </a:r>
            <a:r>
              <a:rPr lang="ja-JP" altLang="en-US" sz="1400" dirty="0">
                <a:solidFill>
                  <a:schemeClr val="tx1"/>
                </a:solidFill>
              </a:rPr>
              <a:t>月</a:t>
            </a:r>
            <a:r>
              <a:rPr lang="en-US" altLang="ja-JP" sz="1400" dirty="0">
                <a:solidFill>
                  <a:schemeClr val="tx1"/>
                </a:solidFill>
              </a:rPr>
              <a:t>17</a:t>
            </a:r>
            <a:r>
              <a:rPr lang="ja-JP" altLang="en-US" sz="1400" dirty="0">
                <a:solidFill>
                  <a:schemeClr val="tx1"/>
                </a:solidFill>
              </a:rPr>
              <a:t>日～</a:t>
            </a:r>
            <a:r>
              <a:rPr lang="en-US" altLang="ja-JP" sz="1400" dirty="0">
                <a:solidFill>
                  <a:schemeClr val="tx1"/>
                </a:solidFill>
              </a:rPr>
              <a:t>20</a:t>
            </a:r>
            <a:r>
              <a:rPr lang="ja-JP" altLang="en-US" sz="1400" dirty="0">
                <a:solidFill>
                  <a:schemeClr val="tx1"/>
                </a:solidFill>
              </a:rPr>
              <a:t>日に、</a:t>
            </a:r>
            <a:r>
              <a:rPr lang="en-US" altLang="ja-JP" sz="1400" dirty="0">
                <a:solidFill>
                  <a:schemeClr val="tx1"/>
                </a:solidFill>
              </a:rPr>
              <a:t>Jakarta Convention Centre</a:t>
            </a:r>
            <a:r>
              <a:rPr lang="ja-JP" altLang="en-US" sz="1400" dirty="0" err="1">
                <a:solidFill>
                  <a:schemeClr val="tx1"/>
                </a:solidFill>
              </a:rPr>
              <a:t>にて</a:t>
            </a:r>
            <a:r>
              <a:rPr lang="ja-JP" altLang="en-US" sz="1400" dirty="0">
                <a:solidFill>
                  <a:schemeClr val="tx1"/>
                </a:solidFill>
              </a:rPr>
              <a:t>開催。</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来場者数 </a:t>
            </a:r>
            <a:r>
              <a:rPr lang="en-US" altLang="ja-JP" sz="1400" dirty="0">
                <a:solidFill>
                  <a:schemeClr val="tx1"/>
                </a:solidFill>
              </a:rPr>
              <a:t>: 44452</a:t>
            </a:r>
            <a:r>
              <a:rPr lang="ja-JP" altLang="en-US" sz="1400" dirty="0">
                <a:solidFill>
                  <a:schemeClr val="tx1"/>
                </a:solidFill>
              </a:rPr>
              <a:t>人</a:t>
            </a: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出展社数 </a:t>
            </a:r>
            <a:r>
              <a:rPr lang="en-US" altLang="ja-JP" sz="1400" dirty="0">
                <a:solidFill>
                  <a:schemeClr val="tx1"/>
                </a:solidFill>
              </a:rPr>
              <a:t>: 513</a:t>
            </a:r>
            <a:r>
              <a:rPr lang="ja-JP" altLang="en-US" sz="1400" dirty="0">
                <a:solidFill>
                  <a:schemeClr val="tx1"/>
                </a:solidFill>
              </a:rPr>
              <a:t>社 （うち海外から：</a:t>
            </a:r>
            <a:r>
              <a:rPr lang="en-US" altLang="ja-JP" sz="1400" dirty="0">
                <a:solidFill>
                  <a:schemeClr val="tx1"/>
                </a:solidFill>
              </a:rPr>
              <a:t>166 </a:t>
            </a:r>
            <a:r>
              <a:rPr lang="ja-JP" altLang="en-US" sz="1400" dirty="0">
                <a:solidFill>
                  <a:schemeClr val="tx1"/>
                </a:solidFill>
              </a:rPr>
              <a:t>社） </a:t>
            </a:r>
          </a:p>
        </p:txBody>
      </p:sp>
      <p:sp>
        <p:nvSpPr>
          <p:cNvPr id="26" name="片側の 2 つの角を丸めた四角形 15"/>
          <p:cNvSpPr/>
          <p:nvPr/>
        </p:nvSpPr>
        <p:spPr>
          <a:xfrm rot="16200000">
            <a:off x="2083635" y="4221323"/>
            <a:ext cx="697701" cy="158370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dirty="0"/>
              <a:t>Hospital Expo</a:t>
            </a:r>
          </a:p>
          <a:p>
            <a:pPr>
              <a:lnSpc>
                <a:spcPct val="110000"/>
              </a:lnSpc>
            </a:pPr>
            <a:r>
              <a:rPr lang="en-US" altLang="ja-JP" sz="1400" b="1" dirty="0"/>
              <a:t>2019</a:t>
            </a:r>
          </a:p>
        </p:txBody>
      </p:sp>
      <p:sp>
        <p:nvSpPr>
          <p:cNvPr id="27" name="片側の 2 つの角を丸めた四角形 16"/>
          <p:cNvSpPr/>
          <p:nvPr/>
        </p:nvSpPr>
        <p:spPr>
          <a:xfrm rot="5400000">
            <a:off x="5697928" y="2190733"/>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0" lvl="1" fontAlgn="ctr">
              <a:lnSpc>
                <a:spcPct val="110000"/>
              </a:lnSpc>
              <a:buClr>
                <a:srgbClr val="5F8AC3"/>
              </a:buClr>
              <a:buSzPct val="80000"/>
            </a:pPr>
            <a:r>
              <a:rPr lang="en-US" altLang="ja-JP" sz="1400" dirty="0">
                <a:solidFill>
                  <a:schemeClr val="tx1"/>
                </a:solidFill>
              </a:rPr>
              <a:t>10</a:t>
            </a:r>
            <a:r>
              <a:rPr lang="ja-JP" altLang="en-US" sz="1400" dirty="0">
                <a:solidFill>
                  <a:schemeClr val="tx1"/>
                </a:solidFill>
              </a:rPr>
              <a:t>月</a:t>
            </a:r>
            <a:r>
              <a:rPr lang="en-US" altLang="ja-JP" sz="1400" dirty="0">
                <a:solidFill>
                  <a:schemeClr val="tx1"/>
                </a:solidFill>
              </a:rPr>
              <a:t>23</a:t>
            </a:r>
            <a:r>
              <a:rPr lang="ja-JP" altLang="en-US" sz="1400" dirty="0">
                <a:solidFill>
                  <a:schemeClr val="tx1"/>
                </a:solidFill>
              </a:rPr>
              <a:t>日～</a:t>
            </a:r>
            <a:r>
              <a:rPr lang="en-US" altLang="ja-JP" sz="1400" dirty="0">
                <a:solidFill>
                  <a:schemeClr val="tx1"/>
                </a:solidFill>
              </a:rPr>
              <a:t>26</a:t>
            </a:r>
            <a:r>
              <a:rPr lang="ja-JP" altLang="en-US" sz="1400" dirty="0">
                <a:solidFill>
                  <a:schemeClr val="tx1"/>
                </a:solidFill>
              </a:rPr>
              <a:t>日に、</a:t>
            </a:r>
            <a:r>
              <a:rPr lang="en-US" altLang="ja-JP" sz="1400" dirty="0">
                <a:solidFill>
                  <a:schemeClr val="tx1"/>
                </a:solidFill>
              </a:rPr>
              <a:t>Jakarta Convention Centre</a:t>
            </a:r>
            <a:r>
              <a:rPr lang="ja-JP" altLang="en-US" sz="1400" dirty="0" err="1">
                <a:solidFill>
                  <a:schemeClr val="tx1"/>
                </a:solidFill>
              </a:rPr>
              <a:t>にて</a:t>
            </a:r>
            <a:r>
              <a:rPr lang="ja-JP" altLang="en-US" sz="1400" dirty="0">
                <a:solidFill>
                  <a:schemeClr val="tx1"/>
                </a:solidFill>
              </a:rPr>
              <a:t>開催。</a:t>
            </a:r>
          </a:p>
        </p:txBody>
      </p:sp>
      <p:sp>
        <p:nvSpPr>
          <p:cNvPr id="28" name="片側の 2 つの角を丸めた四角形 15"/>
          <p:cNvSpPr/>
          <p:nvPr/>
        </p:nvSpPr>
        <p:spPr>
          <a:xfrm rot="16200000">
            <a:off x="2083632" y="5027051"/>
            <a:ext cx="697701" cy="158370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dirty="0"/>
              <a:t>Hospital Expo</a:t>
            </a:r>
          </a:p>
          <a:p>
            <a:pPr>
              <a:lnSpc>
                <a:spcPct val="110000"/>
              </a:lnSpc>
            </a:pPr>
            <a:r>
              <a:rPr lang="en-US" altLang="ja-JP" sz="1400" b="1" dirty="0"/>
              <a:t>2020</a:t>
            </a:r>
          </a:p>
        </p:txBody>
      </p:sp>
      <p:sp>
        <p:nvSpPr>
          <p:cNvPr id="29" name="片側の 2 つの角を丸めた四角形 16"/>
          <p:cNvSpPr/>
          <p:nvPr/>
        </p:nvSpPr>
        <p:spPr>
          <a:xfrm rot="5400000">
            <a:off x="5697925" y="2996461"/>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0" lvl="1" fontAlgn="ctr">
              <a:lnSpc>
                <a:spcPct val="110000"/>
              </a:lnSpc>
              <a:buClr>
                <a:srgbClr val="5F8AC3"/>
              </a:buClr>
              <a:buSzPct val="80000"/>
            </a:pPr>
            <a:r>
              <a:rPr lang="en-US" altLang="ja-JP" sz="1400" dirty="0">
                <a:solidFill>
                  <a:schemeClr val="tx1"/>
                </a:solidFill>
              </a:rPr>
              <a:t>10</a:t>
            </a:r>
            <a:r>
              <a:rPr lang="ja-JP" altLang="en-US" sz="1400" dirty="0">
                <a:solidFill>
                  <a:schemeClr val="tx1"/>
                </a:solidFill>
              </a:rPr>
              <a:t>月</a:t>
            </a:r>
            <a:r>
              <a:rPr lang="en-US" altLang="ja-JP" sz="1400" dirty="0">
                <a:solidFill>
                  <a:schemeClr val="tx1"/>
                </a:solidFill>
              </a:rPr>
              <a:t>21</a:t>
            </a:r>
            <a:r>
              <a:rPr lang="ja-JP" altLang="en-US" sz="1400" dirty="0">
                <a:solidFill>
                  <a:schemeClr val="tx1"/>
                </a:solidFill>
              </a:rPr>
              <a:t>日～</a:t>
            </a:r>
            <a:r>
              <a:rPr lang="en-US" altLang="ja-JP" sz="1400" dirty="0">
                <a:solidFill>
                  <a:schemeClr val="tx1"/>
                </a:solidFill>
              </a:rPr>
              <a:t>24</a:t>
            </a:r>
            <a:r>
              <a:rPr lang="ja-JP" altLang="en-US" sz="1400" dirty="0">
                <a:solidFill>
                  <a:schemeClr val="tx1"/>
                </a:solidFill>
              </a:rPr>
              <a:t>日に、</a:t>
            </a:r>
            <a:r>
              <a:rPr lang="en-US" altLang="ja-JP" sz="1400" dirty="0">
                <a:solidFill>
                  <a:schemeClr val="tx1"/>
                </a:solidFill>
              </a:rPr>
              <a:t>Jakarta Convention Centre</a:t>
            </a:r>
            <a:r>
              <a:rPr lang="ja-JP" altLang="en-US" sz="1400" dirty="0" err="1">
                <a:solidFill>
                  <a:schemeClr val="tx1"/>
                </a:solidFill>
              </a:rPr>
              <a:t>にて</a:t>
            </a:r>
            <a:r>
              <a:rPr lang="ja-JP" altLang="en-US" sz="1400" dirty="0">
                <a:solidFill>
                  <a:schemeClr val="tx1"/>
                </a:solidFill>
              </a:rPr>
              <a:t>開催予定。</a:t>
            </a:r>
          </a:p>
        </p:txBody>
      </p:sp>
    </p:spTree>
    <p:extLst>
      <p:ext uri="{BB962C8B-B14F-4D97-AF65-F5344CB8AC3E}">
        <p14:creationId xmlns:p14="http://schemas.microsoft.com/office/powerpoint/2010/main" val="2880336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万人のインドネシア人が、海外への医療渡航を行っている。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国内医療機関不足と距離の近さから渡航先はマレーシアとシンガポールの</a:t>
            </a:r>
            <a:r>
              <a:rPr lang="en-US" altLang="ja-JP" sz="1400" dirty="0"/>
              <a:t>2</a:t>
            </a:r>
            <a:r>
              <a:rPr lang="ja-JP" altLang="en-US" sz="1400" dirty="0"/>
              <a:t>カ国が大半を占めている。</a:t>
            </a:r>
            <a:endParaRPr lang="en-US" altLang="ja-JP" sz="1400" dirty="0"/>
          </a:p>
        </p:txBody>
      </p:sp>
      <p:grpSp>
        <p:nvGrpSpPr>
          <p:cNvPr id="5" name="グループ化 7"/>
          <p:cNvGrpSpPr/>
          <p:nvPr/>
        </p:nvGrpSpPr>
        <p:grpSpPr>
          <a:xfrm>
            <a:off x="416496" y="2097088"/>
            <a:ext cx="9073008"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インドネシア人の医療渡航（アウトバウンド）</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 name="正方形/長方形 8"/>
          <p:cNvSpPr/>
          <p:nvPr/>
        </p:nvSpPr>
        <p:spPr>
          <a:xfrm>
            <a:off x="416496" y="2385120"/>
            <a:ext cx="6220916" cy="583493"/>
          </a:xfrm>
          <a:prstGeom prst="rect">
            <a:avLst/>
          </a:prstGeom>
        </p:spPr>
        <p:txBody>
          <a:bodyPr wrap="square">
            <a:spAutoFit/>
          </a:bodyPr>
          <a:lstStyle/>
          <a:p>
            <a:pPr marL="147638" indent="-147638" fontAlgn="ctr" hangingPunct="0">
              <a:lnSpc>
                <a:spcPct val="114000"/>
              </a:lnSpc>
              <a:buClr>
                <a:srgbClr val="5F8AC3"/>
              </a:buClr>
              <a:buSzPct val="80000"/>
              <a:buFont typeface="Wingdings" panose="05000000000000000000" pitchFamily="2" charset="2"/>
              <a:buChar char="l"/>
            </a:pPr>
            <a:r>
              <a:rPr lang="ja-JP" altLang="en-US" sz="1400" dirty="0"/>
              <a:t>年間約</a:t>
            </a:r>
            <a:r>
              <a:rPr lang="en-US" altLang="ja-JP" sz="1400" dirty="0"/>
              <a:t>60</a:t>
            </a:r>
            <a:r>
              <a:rPr lang="ja-JP" altLang="en-US" sz="1400" dirty="0"/>
              <a:t>万人が、よりよい医療を求めて海外に渡航。</a:t>
            </a:r>
          </a:p>
          <a:p>
            <a:pPr marL="147638" indent="-147638" fontAlgn="ctr" hangingPunct="0">
              <a:lnSpc>
                <a:spcPct val="114000"/>
              </a:lnSpc>
              <a:buClr>
                <a:srgbClr val="5F8AC3"/>
              </a:buClr>
              <a:buSzPct val="80000"/>
              <a:buFont typeface="Wingdings" panose="05000000000000000000" pitchFamily="2" charset="2"/>
              <a:buChar char="l"/>
            </a:pPr>
            <a:r>
              <a:rPr lang="ja-JP" altLang="en-US" sz="1400" dirty="0"/>
              <a:t>渡航治療に費やす金額は、合計で年間</a:t>
            </a:r>
            <a:r>
              <a:rPr lang="en-US" altLang="ja-JP" sz="1400" dirty="0"/>
              <a:t>115</a:t>
            </a:r>
            <a:r>
              <a:rPr lang="ja-JP" altLang="en-US" sz="1400" dirty="0"/>
              <a:t>億ドルと見積もられる。</a:t>
            </a:r>
          </a:p>
        </p:txBody>
      </p:sp>
      <p:graphicFrame>
        <p:nvGraphicFramePr>
          <p:cNvPr id="10" name="表 9"/>
          <p:cNvGraphicFramePr>
            <a:graphicFrameLocks noGrp="1"/>
          </p:cNvGraphicFramePr>
          <p:nvPr>
            <p:extLst>
              <p:ext uri="{D42A27DB-BD31-4B8C-83A1-F6EECF244321}">
                <p14:modId xmlns:p14="http://schemas.microsoft.com/office/powerpoint/2010/main" val="1526226354"/>
              </p:ext>
            </p:extLst>
          </p:nvPr>
        </p:nvGraphicFramePr>
        <p:xfrm>
          <a:off x="1208584" y="3105200"/>
          <a:ext cx="7344816" cy="212400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052228">
                  <a:extLst>
                    <a:ext uri="{9D8B030D-6E8A-4147-A177-3AD203B41FA5}">
                      <a16:colId xmlns:a16="http://schemas.microsoft.com/office/drawing/2014/main" val="20002"/>
                    </a:ext>
                  </a:extLst>
                </a:gridCol>
                <a:gridCol w="1836204">
                  <a:extLst>
                    <a:ext uri="{9D8B030D-6E8A-4147-A177-3AD203B41FA5}">
                      <a16:colId xmlns:a16="http://schemas.microsoft.com/office/drawing/2014/main" val="20003"/>
                    </a:ext>
                  </a:extLst>
                </a:gridCol>
              </a:tblGrid>
              <a:tr h="324000">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渡航先</a:t>
                      </a:r>
                    </a:p>
                  </a:txBody>
                  <a:tcPr anchor="ctr">
                    <a:lnB w="38100" cmpd="sng">
                      <a:noFill/>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インドネシア人患者数</a:t>
                      </a:r>
                    </a:p>
                  </a:txBody>
                  <a:tcPr anchor="ctr">
                    <a:lnB w="38100" cmpd="sng">
                      <a:noFill/>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目　的</a:t>
                      </a:r>
                    </a:p>
                  </a:txBody>
                  <a:tcPr anchor="ctr">
                    <a:lnB w="38100" cmpd="sng">
                      <a:noFill/>
                    </a:lnB>
                    <a:solidFill>
                      <a:srgbClr val="3D6AA7"/>
                    </a:solidFill>
                  </a:tcPr>
                </a:tc>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一人当たりの医療費</a:t>
                      </a:r>
                    </a:p>
                  </a:txBody>
                  <a:tcPr anchor="ctr">
                    <a:lnB w="38100" cmpd="sng">
                      <a:noFill/>
                    </a:lnB>
                    <a:solidFill>
                      <a:srgbClr val="3D6AA7"/>
                    </a:solidFill>
                  </a:tcPr>
                </a:tc>
                <a:extLst>
                  <a:ext uri="{0D108BD9-81ED-4DB2-BD59-A6C34878D82A}">
                    <a16:rowId xmlns:a16="http://schemas.microsoft.com/office/drawing/2014/main" val="10000"/>
                  </a:ext>
                </a:extLst>
              </a:tr>
              <a:tr h="900000">
                <a:tc>
                  <a:txBody>
                    <a:bodyPr/>
                    <a:lstStyle/>
                    <a:p>
                      <a:pPr fontAlgn="ctr"/>
                      <a:r>
                        <a:rPr lang="ja-JP" altLang="en-US" sz="1200" dirty="0">
                          <a:latin typeface="HGP創英角ｺﾞｼｯｸUB" panose="020B0900000000000000" pitchFamily="50" charset="-128"/>
                          <a:ea typeface="HGP創英角ｺﾞｼｯｸUB" panose="020B0900000000000000" pitchFamily="50" charset="-128"/>
                        </a:rPr>
                        <a:t>マレーシア</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0"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dirty="0"/>
                        <a:t>425,000</a:t>
                      </a:r>
                      <a:r>
                        <a:rPr lang="ja-JP" altLang="en-US" sz="1200" dirty="0"/>
                        <a:t>人</a:t>
                      </a:r>
                      <a:br>
                        <a:rPr lang="en-US" altLang="ja-JP" sz="1200" dirty="0"/>
                      </a:br>
                      <a:r>
                        <a:rPr lang="ja-JP" altLang="en-US" sz="1200" dirty="0"/>
                        <a:t>（</a:t>
                      </a:r>
                      <a:r>
                        <a:rPr lang="en-US" altLang="ja-JP" sz="1200" dirty="0"/>
                        <a:t>2015</a:t>
                      </a:r>
                      <a:r>
                        <a:rPr lang="ja-JP" altLang="en-US" sz="1200" dirty="0"/>
                        <a:t>年推定）</a:t>
                      </a:r>
                      <a:endParaRPr kumimoji="1" lang="ja-JP" altLang="en-US" sz="1200" dirty="0"/>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dirty="0"/>
                        <a:t>健康診断</a:t>
                      </a:r>
                      <a:br>
                        <a:rPr lang="en-US" altLang="ja-JP" sz="1200" dirty="0"/>
                      </a:br>
                      <a:r>
                        <a:rPr lang="ja-JP" altLang="en-US" sz="1000" dirty="0"/>
                        <a:t>（北スマトラを中心に</a:t>
                      </a:r>
                      <a:br>
                        <a:rPr lang="en-US" altLang="ja-JP" sz="1000" dirty="0"/>
                      </a:br>
                      <a:r>
                        <a:rPr lang="ja-JP" altLang="en-US" sz="1000" dirty="0"/>
                        <a:t>ペナン島やクアラルンプールを</a:t>
                      </a:r>
                      <a:br>
                        <a:rPr lang="en-US" altLang="ja-JP" sz="1000" dirty="0"/>
                      </a:br>
                      <a:r>
                        <a:rPr lang="ja-JP" altLang="en-US" sz="1000" dirty="0"/>
                        <a:t>訪れる患者が多い）</a:t>
                      </a:r>
                      <a:endParaRPr kumimoji="1" lang="ja-JP" altLang="en-US" sz="1000" dirty="0"/>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r" fontAlgn="ctr"/>
                      <a:r>
                        <a:rPr kumimoji="1" lang="ja-JP" altLang="en-US" sz="1200" kern="1200" dirty="0">
                          <a:solidFill>
                            <a:schemeClr val="dk1"/>
                          </a:solidFill>
                          <a:latin typeface="+mn-lt"/>
                          <a:ea typeface="+mn-ea"/>
                          <a:cs typeface="+mn-cs"/>
                        </a:rPr>
                        <a:t>年間</a:t>
                      </a:r>
                      <a:r>
                        <a:rPr kumimoji="1" lang="en-US" altLang="ja-JP" sz="1200" kern="1200" dirty="0">
                          <a:solidFill>
                            <a:schemeClr val="dk1"/>
                          </a:solidFill>
                          <a:latin typeface="+mn-lt"/>
                          <a:ea typeface="+mn-ea"/>
                          <a:cs typeface="+mn-cs"/>
                        </a:rPr>
                        <a:t>200US$</a:t>
                      </a:r>
                      <a:r>
                        <a:rPr kumimoji="1" lang="ja-JP" altLang="en-US" sz="1200" kern="1200" dirty="0">
                          <a:solidFill>
                            <a:schemeClr val="dk1"/>
                          </a:solidFill>
                          <a:latin typeface="+mn-lt"/>
                          <a:ea typeface="+mn-ea"/>
                          <a:cs typeface="+mn-cs"/>
                        </a:rPr>
                        <a:t>程度</a:t>
                      </a:r>
                      <a:endParaRPr kumimoji="1" lang="en-US" altLang="ja-JP" sz="1200" kern="1200" dirty="0">
                        <a:solidFill>
                          <a:schemeClr val="dk1"/>
                        </a:solidFill>
                        <a:latin typeface="+mn-lt"/>
                        <a:ea typeface="+mn-ea"/>
                        <a:cs typeface="+mn-cs"/>
                      </a:endParaRPr>
                    </a:p>
                  </a:txBody>
                  <a:tcPr marL="36000" marR="252000"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0000">
                <a:tc>
                  <a:txBody>
                    <a:bodyPr/>
                    <a:lstStyle/>
                    <a:p>
                      <a:pPr marL="0" algn="l" defTabSz="914400" rtl="0" eaLnBrk="1" fontAlgn="ctr" latinLnBrk="0" hangingPunct="1"/>
                      <a:r>
                        <a:rPr kumimoji="1" lang="ja-JP" altLang="en-US" sz="1200" kern="1200" dirty="0">
                          <a:solidFill>
                            <a:schemeClr val="dk1"/>
                          </a:solidFill>
                          <a:latin typeface="HGP創英角ｺﾞｼｯｸUB" panose="020B0900000000000000" pitchFamily="50" charset="-128"/>
                          <a:ea typeface="HGP創英角ｺﾞｼｯｸUB" panose="020B0900000000000000" pitchFamily="50" charset="-128"/>
                          <a:cs typeface="+mn-cs"/>
                        </a:rPr>
                        <a:t>シンガポール</a:t>
                      </a:r>
                    </a:p>
                  </a:txBody>
                  <a:tcPr marL="360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dirty="0"/>
                        <a:t>226,200</a:t>
                      </a:r>
                      <a:r>
                        <a:rPr lang="ja-JP" altLang="en-US" sz="1200" dirty="0"/>
                        <a:t>人</a:t>
                      </a:r>
                      <a:br>
                        <a:rPr lang="en-US" altLang="ja-JP" sz="1200" dirty="0"/>
                      </a:br>
                      <a:r>
                        <a:rPr lang="ja-JP" altLang="en-US" sz="1200" dirty="0"/>
                        <a:t>（</a:t>
                      </a:r>
                      <a:r>
                        <a:rPr lang="en-US" altLang="ja-JP" sz="1200" dirty="0"/>
                        <a:t>2007</a:t>
                      </a:r>
                      <a:r>
                        <a:rPr lang="ja-JP" altLang="en-US" sz="1200" dirty="0"/>
                        <a:t>年推定）</a:t>
                      </a:r>
                      <a:endParaRPr kumimoji="1" lang="ja-JP" altLang="en-US" sz="12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dirty="0"/>
                        <a:t>生活習慣病やがん等の</a:t>
                      </a:r>
                      <a:endParaRPr lang="en-US" altLang="ja-JP" sz="1200" dirty="0"/>
                    </a:p>
                    <a:p>
                      <a:pPr algn="ctr" fontAlgn="ctr"/>
                      <a:r>
                        <a:rPr lang="ja-JP" altLang="en-US" sz="1200" dirty="0"/>
                        <a:t>高度治療を受診</a:t>
                      </a:r>
                      <a:br>
                        <a:rPr lang="en-US" altLang="ja-JP" sz="1200" dirty="0"/>
                      </a:br>
                      <a:r>
                        <a:rPr lang="ja-JP" altLang="en-US" sz="1000" dirty="0"/>
                        <a:t>（富裕層中心）</a:t>
                      </a:r>
                      <a:endParaRPr kumimoji="1" lang="ja-JP" altLang="en-US" sz="10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r" defTabSz="914400" rtl="0" eaLnBrk="1" fontAlgn="ctr" latinLnBrk="0" hangingPunct="1"/>
                      <a:r>
                        <a:rPr kumimoji="1" lang="ja-JP" altLang="en-US" sz="1200" kern="1200" dirty="0">
                          <a:solidFill>
                            <a:schemeClr val="dk1"/>
                          </a:solidFill>
                          <a:latin typeface="+mn-lt"/>
                          <a:ea typeface="+mn-ea"/>
                          <a:cs typeface="+mn-cs"/>
                        </a:rPr>
                        <a:t>年間</a:t>
                      </a:r>
                      <a:r>
                        <a:rPr kumimoji="1" lang="en-US" altLang="ja-JP" sz="1200" kern="1200" dirty="0">
                          <a:solidFill>
                            <a:schemeClr val="dk1"/>
                          </a:solidFill>
                          <a:latin typeface="+mn-lt"/>
                          <a:ea typeface="+mn-ea"/>
                          <a:cs typeface="+mn-cs"/>
                        </a:rPr>
                        <a:t>3,500US$</a:t>
                      </a:r>
                      <a:r>
                        <a:rPr kumimoji="1" lang="ja-JP" altLang="en-US" sz="1200" kern="1200" dirty="0">
                          <a:solidFill>
                            <a:schemeClr val="dk1"/>
                          </a:solidFill>
                          <a:latin typeface="+mn-lt"/>
                          <a:ea typeface="+mn-ea"/>
                          <a:cs typeface="+mn-cs"/>
                        </a:rPr>
                        <a:t>程度</a:t>
                      </a:r>
                    </a:p>
                  </a:txBody>
                  <a:tcPr marL="36000" marR="252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200472" y="6453336"/>
            <a:ext cx="9289032" cy="216024"/>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厚生労働省「海外における医療ニーズ等及び国内企業の海外進出状況等調査及び分析業務」報告書（</a:t>
            </a:r>
            <a:r>
              <a:rPr lang="en-US" altLang="ja-JP" sz="800" dirty="0"/>
              <a:t>2015</a:t>
            </a:r>
            <a:r>
              <a:rPr lang="ja-JP" altLang="en-US" sz="800" dirty="0"/>
              <a:t>）、</a:t>
            </a:r>
            <a:br>
              <a:rPr lang="en-US" altLang="ja-JP" sz="800" dirty="0"/>
            </a:br>
            <a:r>
              <a:rPr lang="ja-JP" altLang="en-US" sz="800" dirty="0"/>
              <a:t>金沢大学 最先端・次世代研究開発支援プログラム「グローバル化による生殖技術の市場化と生殖ツーリズム：倫理的・」ホームページ、</a:t>
            </a:r>
            <a:br>
              <a:rPr lang="en-US" altLang="ja-JP" sz="800" dirty="0"/>
            </a:br>
            <a:r>
              <a:rPr lang="ja-JP" altLang="en-US" sz="800" dirty="0"/>
              <a:t>諏訪雄栄「国民皆保険へと動き出したインドネシアヘルスケア産業の魅力と落とし穴」（</a:t>
            </a:r>
            <a:r>
              <a:rPr lang="en-US" altLang="ja-JP" sz="800" dirty="0"/>
              <a:t>IT</a:t>
            </a:r>
            <a:r>
              <a:rPr lang="ja-JP" altLang="en-US" sz="800" dirty="0"/>
              <a:t> </a:t>
            </a:r>
            <a:r>
              <a:rPr lang="en-US" altLang="ja-JP" sz="800" dirty="0"/>
              <a:t>media</a:t>
            </a:r>
            <a:r>
              <a:rPr lang="ja-JP" altLang="en-US" sz="800" dirty="0"/>
              <a:t>エグゼクティブ記事、</a:t>
            </a:r>
            <a:r>
              <a:rPr lang="en-US" altLang="ja-JP" sz="800" dirty="0"/>
              <a:t>2014</a:t>
            </a:r>
            <a:r>
              <a:rPr lang="ja-JP" altLang="en-US" sz="800" dirty="0"/>
              <a:t>）法的・社会的問題</a:t>
            </a:r>
            <a:endParaRPr kumimoji="0" lang="ja-JP" altLang="en-US" sz="800" dirty="0" bmk=""/>
          </a:p>
        </p:txBody>
      </p:sp>
    </p:spTree>
    <p:extLst>
      <p:ext uri="{BB962C8B-B14F-4D97-AF65-F5344CB8AC3E}">
        <p14:creationId xmlns:p14="http://schemas.microsoft.com/office/powerpoint/2010/main" val="1600449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427067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345176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78" name="think-cell Slide" r:id="rId40" imgW="270" imgH="270" progId="TCLayout.ActiveDocument.1">
                  <p:embed/>
                </p:oleObj>
              </mc:Choice>
              <mc:Fallback>
                <p:oleObj name="think-cell Slide" r:id="rId40" imgW="270" imgH="270"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インドネシア／一般概況／経済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466726" y="1801282"/>
            <a:ext cx="4342258"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年頃に農村部の比率が都市部の比率を超え、それ以降も継続的に都市化が進行する見通し。</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8" name="Object 67"/>
          <p:cNvGraphicFramePr>
            <a:graphicFrameLocks/>
          </p:cNvGraphicFramePr>
          <p:nvPr>
            <p:custDataLst>
              <p:tags r:id="rId4"/>
            </p:custDataLst>
            <p:extLst>
              <p:ext uri="{D42A27DB-BD31-4B8C-83A1-F6EECF244321}">
                <p14:modId xmlns:p14="http://schemas.microsoft.com/office/powerpoint/2010/main" val="1278664351"/>
              </p:ext>
            </p:extLst>
          </p:nvPr>
        </p:nvGraphicFramePr>
        <p:xfrm>
          <a:off x="152400" y="2133599"/>
          <a:ext cx="4857856" cy="4048194"/>
        </p:xfrm>
        <a:graphic>
          <a:graphicData uri="http://schemas.openxmlformats.org/presentationml/2006/ole">
            <mc:AlternateContent xmlns:mc="http://schemas.openxmlformats.org/markup-compatibility/2006">
              <mc:Choice xmlns:v="urn:schemas-microsoft-com:vml" Requires="v">
                <p:oleObj spid="_x0000_s32479" name="Chart" r:id="rId42" imgW="4857856" imgH="4048194" progId="MSGraph.Chart.8">
                  <p:embed followColorScheme="full"/>
                </p:oleObj>
              </mc:Choice>
              <mc:Fallback>
                <p:oleObj name="Chart" r:id="rId42" imgW="4857856" imgH="4048194" progId="MSGraph.Chart.8">
                  <p:embed followColorScheme="full"/>
                  <p:pic>
                    <p:nvPicPr>
                      <p:cNvPr id="0" name=""/>
                      <p:cNvPicPr/>
                      <p:nvPr/>
                    </p:nvPicPr>
                    <p:blipFill>
                      <a:blip r:embed="rId43"/>
                      <a:stretch>
                        <a:fillRect/>
                      </a:stretch>
                    </p:blipFill>
                    <p:spPr>
                      <a:xfrm>
                        <a:off x="152400" y="2133599"/>
                        <a:ext cx="4857856" cy="4048194"/>
                      </a:xfrm>
                      <a:prstGeom prst="rect">
                        <a:avLst/>
                      </a:prstGeom>
                    </p:spPr>
                  </p:pic>
                </p:oleObj>
              </mc:Fallback>
            </mc:AlternateContent>
          </a:graphicData>
        </a:graphic>
      </p:graphicFrame>
      <p:sp>
        <p:nvSpPr>
          <p:cNvPr id="24" name="テキスト プレースホルダ 9"/>
          <p:cNvSpPr>
            <a:spLocks noGrp="1"/>
          </p:cNvSpPr>
          <p:nvPr>
            <p:custDataLst>
              <p:tags r:id="rId5"/>
            </p:custDataLst>
          </p:nvPr>
        </p:nvSpPr>
        <p:spPr bwMode="gray">
          <a:xfrm>
            <a:off x="10096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2410BB-4057-43B3-B344-DD4196264D6F}" type="datetime'''''''''0''''''''''''''''''5'''''''''''">
              <a:rPr lang="ja-JP" altLang="en-US" sz="1000"/>
              <a:pPr/>
              <a:t>05</a:t>
            </a:fld>
            <a:endParaRPr kumimoji="0" lang="ja-JP" altLang="en-US" sz="1000" dirty="0">
              <a:sym typeface="+mn-lt"/>
            </a:endParaRPr>
          </a:p>
        </p:txBody>
      </p:sp>
      <p:sp>
        <p:nvSpPr>
          <p:cNvPr id="16" name="テキスト プレースホルダ 9"/>
          <p:cNvSpPr>
            <a:spLocks noGrp="1"/>
          </p:cNvSpPr>
          <p:nvPr>
            <p:custDataLst>
              <p:tags r:id="rId6"/>
            </p:custDataLst>
          </p:nvPr>
        </p:nvSpPr>
        <p:spPr bwMode="gray">
          <a:xfrm>
            <a:off x="365125"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25" name="テキスト プレースホルダ 9"/>
          <p:cNvSpPr>
            <a:spLocks noGrp="1"/>
          </p:cNvSpPr>
          <p:nvPr>
            <p:custDataLst>
              <p:tags r:id="rId7"/>
            </p:custDataLst>
          </p:nvPr>
        </p:nvSpPr>
        <p:spPr bwMode="gray">
          <a:xfrm>
            <a:off x="141922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E53F03-6A7B-44C6-8BC2-6733F63C8312}" type="datetime'''''''1''''''''''''''''0'''">
              <a:rPr lang="ja-JP" altLang="en-US" sz="1000"/>
              <a:pPr/>
              <a:t>10</a:t>
            </a:fld>
            <a:endParaRPr kumimoji="0" lang="ja-JP" altLang="en-US" sz="1000" dirty="0">
              <a:sym typeface="+mn-lt"/>
            </a:endParaRPr>
          </a:p>
        </p:txBody>
      </p:sp>
      <p:sp>
        <p:nvSpPr>
          <p:cNvPr id="26" name="テキスト プレースホルダ 9"/>
          <p:cNvSpPr>
            <a:spLocks noGrp="1"/>
          </p:cNvSpPr>
          <p:nvPr>
            <p:custDataLst>
              <p:tags r:id="rId8"/>
            </p:custDataLst>
          </p:nvPr>
        </p:nvSpPr>
        <p:spPr bwMode="gray">
          <a:xfrm>
            <a:off x="182880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A2EB3B-C03E-432C-B8E3-04E8C868E633}" type="datetime'''1''''''5'''''''">
              <a:rPr lang="ja-JP" altLang="en-US" sz="1000"/>
              <a:pPr/>
              <a:t>15</a:t>
            </a:fld>
            <a:endParaRPr kumimoji="0" lang="ja-JP" altLang="en-US" sz="1000" dirty="0">
              <a:sym typeface="+mn-lt"/>
            </a:endParaRPr>
          </a:p>
        </p:txBody>
      </p:sp>
      <p:sp>
        <p:nvSpPr>
          <p:cNvPr id="27" name="テキスト プレースホルダ 9"/>
          <p:cNvSpPr>
            <a:spLocks noGrp="1"/>
          </p:cNvSpPr>
          <p:nvPr>
            <p:custDataLst>
              <p:tags r:id="rId9"/>
            </p:custDataLst>
          </p:nvPr>
        </p:nvSpPr>
        <p:spPr bwMode="gray">
          <a:xfrm>
            <a:off x="223837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C59ACF-77A9-4687-ACB1-138F8717E855}" type="datetime'''''''''''''''''2''''0'''''''''''''''''''''''">
              <a:rPr lang="ja-JP" altLang="en-US" sz="1000"/>
              <a:pPr/>
              <a:t>20</a:t>
            </a:fld>
            <a:endParaRPr kumimoji="0" lang="ja-JP" altLang="en-US" sz="1000" dirty="0">
              <a:sym typeface="+mn-lt"/>
            </a:endParaRPr>
          </a:p>
        </p:txBody>
      </p:sp>
      <p:sp>
        <p:nvSpPr>
          <p:cNvPr id="28" name="テキスト プレースホルダ 9"/>
          <p:cNvSpPr>
            <a:spLocks noGrp="1"/>
          </p:cNvSpPr>
          <p:nvPr>
            <p:custDataLst>
              <p:tags r:id="rId10"/>
            </p:custDataLst>
          </p:nvPr>
        </p:nvSpPr>
        <p:spPr bwMode="gray">
          <a:xfrm>
            <a:off x="265747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F23F8A-FB6D-4BAD-AA2B-630EB0E9F8CA}" type="datetime'''''''''''''25'''''''''''''''''''''''''''''">
              <a:rPr lang="ja-JP" altLang="en-US" sz="1000"/>
              <a:pPr/>
              <a:t>25</a:t>
            </a:fld>
            <a:endParaRPr kumimoji="0" lang="ja-JP" altLang="en-US" sz="1000" dirty="0">
              <a:sym typeface="+mn-lt"/>
            </a:endParaRPr>
          </a:p>
        </p:txBody>
      </p:sp>
      <p:sp>
        <p:nvSpPr>
          <p:cNvPr id="29" name="テキスト プレースホルダ 9"/>
          <p:cNvSpPr>
            <a:spLocks noGrp="1"/>
          </p:cNvSpPr>
          <p:nvPr>
            <p:custDataLst>
              <p:tags r:id="rId11"/>
            </p:custDataLst>
          </p:nvPr>
        </p:nvSpPr>
        <p:spPr bwMode="gray">
          <a:xfrm>
            <a:off x="30670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62A8B4-26DA-43AC-8A26-5D27F782ADEF}" type="datetime'''''''''''''3''0'''''''''''''''''''">
              <a:rPr lang="ja-JP" altLang="en-US" sz="1000"/>
              <a:pPr/>
              <a:t>30</a:t>
            </a:fld>
            <a:endParaRPr kumimoji="0" lang="ja-JP" altLang="en-US" sz="1000" dirty="0">
              <a:sym typeface="+mn-lt"/>
            </a:endParaRPr>
          </a:p>
        </p:txBody>
      </p:sp>
      <p:sp>
        <p:nvSpPr>
          <p:cNvPr id="30" name="テキスト プレースホルダ 9"/>
          <p:cNvSpPr>
            <a:spLocks noGrp="1"/>
          </p:cNvSpPr>
          <p:nvPr>
            <p:custDataLst>
              <p:tags r:id="rId12"/>
            </p:custDataLst>
          </p:nvPr>
        </p:nvSpPr>
        <p:spPr bwMode="gray">
          <a:xfrm>
            <a:off x="347662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F94291-01ED-4BA2-B09E-01C862FB2513}" type="datetime'''''''''''''''''''''3''''''''''''''''''''''''''''''''5'''''''">
              <a:rPr lang="ja-JP" altLang="en-US" sz="1000"/>
              <a:pPr/>
              <a:t>35</a:t>
            </a:fld>
            <a:endParaRPr kumimoji="0" lang="ja-JP" altLang="en-US" sz="1000" dirty="0">
              <a:sym typeface="+mn-lt"/>
            </a:endParaRPr>
          </a:p>
        </p:txBody>
      </p:sp>
      <p:sp>
        <p:nvSpPr>
          <p:cNvPr id="31" name="テキスト プレースホルダ 9"/>
          <p:cNvSpPr>
            <a:spLocks noGrp="1"/>
          </p:cNvSpPr>
          <p:nvPr>
            <p:custDataLst>
              <p:tags r:id="rId13"/>
            </p:custDataLst>
          </p:nvPr>
        </p:nvSpPr>
        <p:spPr bwMode="gray">
          <a:xfrm>
            <a:off x="388620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DCEA09-9AD6-47BE-979A-9F01481254A7}" type="datetime'''''''''''4''''''''''''''''''''0'''''''''''''''''''''''">
              <a:rPr lang="ja-JP" altLang="en-US" sz="1000"/>
              <a:pPr/>
              <a:t>40</a:t>
            </a:fld>
            <a:endParaRPr kumimoji="0" lang="ja-JP" altLang="en-US" sz="1000" dirty="0">
              <a:sym typeface="+mn-lt"/>
            </a:endParaRPr>
          </a:p>
        </p:txBody>
      </p:sp>
      <p:sp>
        <p:nvSpPr>
          <p:cNvPr id="32" name="テキスト プレースホルダ 9"/>
          <p:cNvSpPr>
            <a:spLocks noGrp="1"/>
          </p:cNvSpPr>
          <p:nvPr>
            <p:custDataLst>
              <p:tags r:id="rId14"/>
            </p:custDataLst>
          </p:nvPr>
        </p:nvSpPr>
        <p:spPr bwMode="gray">
          <a:xfrm>
            <a:off x="429577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BC0BE0-5298-4483-BDB8-9B596F6EE0D6}" type="datetime'4''''''''''''''''''5'">
              <a:rPr lang="ja-JP" altLang="en-US" sz="1000"/>
              <a:pPr/>
              <a:t>45</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gray">
          <a:xfrm>
            <a:off x="47053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7DEA84-CEEB-4D1A-9FBD-454A24AF13FE}" type="datetime'''''''''''''''''''''''''5''''''0'''''''''''''''''''''">
              <a:rPr lang="ja-JP" altLang="en-US" sz="1000"/>
              <a:pPr/>
              <a:t>50</a:t>
            </a:fld>
            <a:endParaRPr kumimoji="0" lang="ja-JP" altLang="en-US" sz="1000" dirty="0">
              <a:sym typeface="+mn-lt"/>
            </a:endParaRPr>
          </a:p>
        </p:txBody>
      </p:sp>
      <p:sp useBgFill="1">
        <p:nvSpPr>
          <p:cNvPr id="59" name="テキスト プレースホルダ 9"/>
          <p:cNvSpPr>
            <a:spLocks noGrp="1"/>
          </p:cNvSpPr>
          <p:nvPr>
            <p:custDataLst>
              <p:tags r:id="rId16"/>
            </p:custDataLst>
          </p:nvPr>
        </p:nvSpPr>
        <p:spPr bwMode="gray">
          <a:xfrm>
            <a:off x="708025" y="4219575"/>
            <a:ext cx="295275" cy="152400"/>
          </a:xfrm>
          <a:prstGeom prst="rect">
            <a:avLst/>
          </a:prstGeom>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0DA1E9-6119-468D-9C3C-4060963FB7EF}" type="datetime'''''''''''''''''''''''''''''''''''''4''''''''''2''''.0'">
              <a:rPr kumimoji="0" lang="en-US" altLang="en-US" sz="1000">
                <a:sym typeface="+mn-lt"/>
              </a:rPr>
              <a:pPr marL="0" indent="0" algn="ctr">
                <a:spcBef>
                  <a:spcPct val="0"/>
                </a:spcBef>
                <a:buNone/>
              </a:pPr>
              <a:t>42.0</a:t>
            </a:fld>
            <a:endParaRPr kumimoji="0" lang="en-US" altLang="ja-JP" sz="1000" dirty="0">
              <a:sym typeface="+mn-lt"/>
            </a:endParaRPr>
          </a:p>
        </p:txBody>
      </p:sp>
      <p:sp>
        <p:nvSpPr>
          <p:cNvPr id="23" name="テキスト プレースホルダ 9"/>
          <p:cNvSpPr>
            <a:spLocks noGrp="1"/>
          </p:cNvSpPr>
          <p:nvPr>
            <p:custDataLst>
              <p:tags r:id="rId17"/>
            </p:custDataLst>
          </p:nvPr>
        </p:nvSpPr>
        <p:spPr bwMode="gray">
          <a:xfrm>
            <a:off x="530225" y="59848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FA904A-BCBF-43A8-8497-6E9CB9DD0895}" type="datetime'''2''''''''''''''''''0''0''''''''''''''''''''''''''0'''''''''">
              <a:rPr lang="ja-JP" altLang="en-US" sz="1000"/>
              <a:pPr/>
              <a:t>2000</a:t>
            </a:fld>
            <a:endParaRPr kumimoji="0" lang="ja-JP" altLang="en-US" sz="1000" dirty="0">
              <a:sym typeface="+mn-lt"/>
            </a:endParaRPr>
          </a:p>
        </p:txBody>
      </p:sp>
      <p:cxnSp>
        <p:nvCxnSpPr>
          <p:cNvPr id="11" name="Straight Connector 10"/>
          <p:cNvCxnSpPr/>
          <p:nvPr>
            <p:custDataLst>
              <p:tags r:id="rId18"/>
            </p:custDataLst>
          </p:nvPr>
        </p:nvCxnSpPr>
        <p:spPr bwMode="gray">
          <a:xfrm>
            <a:off x="1087438" y="3197225"/>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9"/>
            </p:custDataLst>
          </p:nvPr>
        </p:nvCxnSpPr>
        <p:spPr bwMode="gray">
          <a:xfrm>
            <a:off x="1087438" y="2994025"/>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20"/>
            </p:custDataLst>
          </p:nvPr>
        </p:nvSpPr>
        <p:spPr bwMode="gray">
          <a:xfrm>
            <a:off x="1196975" y="3163888"/>
            <a:ext cx="66675" cy="66675"/>
          </a:xfrm>
          <a:prstGeom prst="rect">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Oval 9"/>
          <p:cNvSpPr/>
          <p:nvPr>
            <p:custDataLst>
              <p:tags r:id="rId21"/>
            </p:custDataLst>
          </p:nvPr>
        </p:nvSpPr>
        <p:spPr bwMode="gray">
          <a:xfrm>
            <a:off x="1196975" y="2960688"/>
            <a:ext cx="66675" cy="66675"/>
          </a:xfrm>
          <a:prstGeom prst="ellipse">
            <a:avLst/>
          </a:prstGeom>
          <a:solidFill>
            <a:srgbClr val="80CCE8"/>
          </a:solidFill>
          <a:ln w="9525">
            <a:solidFill>
              <a:srgbClr val="80CC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noGrp="1"/>
          </p:cNvSpPr>
          <p:nvPr>
            <p:custDataLst>
              <p:tags r:id="rId22"/>
            </p:custDataLst>
          </p:nvPr>
        </p:nvSpPr>
        <p:spPr bwMode="gray">
          <a:xfrm>
            <a:off x="1423988" y="29225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CB7C0B7-9B63-4529-AFAE-B48863AB52B6}" type="datetime'''''都市''''''''''''''''''''''''''''部'''">
              <a:rPr lang="ja-JP" altLang="en-US" sz="1000"/>
              <a:pPr/>
              <a:t>都市部</a:t>
            </a:fld>
            <a:endParaRPr kumimoji="0" lang="ja-JP" altLang="en-US" sz="1000" dirty="0">
              <a:sym typeface="+mn-lt"/>
            </a:endParaRPr>
          </a:p>
        </p:txBody>
      </p:sp>
      <p:sp>
        <p:nvSpPr>
          <p:cNvPr id="38" name="テキスト プレースホルダ 9"/>
          <p:cNvSpPr>
            <a:spLocks noGrp="1"/>
          </p:cNvSpPr>
          <p:nvPr>
            <p:custDataLst>
              <p:tags r:id="rId23"/>
            </p:custDataLst>
          </p:nvPr>
        </p:nvSpPr>
        <p:spPr bwMode="gray">
          <a:xfrm>
            <a:off x="1423988" y="31257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09BEDBB-7909-4EAB-B0BD-080629A6CF1F}" type="datetime'''''''''''''''''''農''''''''''''''''''''''''村''''''''部'''''">
              <a:rPr lang="ja-JP" altLang="en-US" sz="1000"/>
              <a:pPr/>
              <a:t>農村部</a:t>
            </a:fld>
            <a:endParaRPr kumimoji="0" lang="ja-JP" altLang="en-US" sz="1000" dirty="0">
              <a:sym typeface="+mn-lt"/>
            </a:endParaRPr>
          </a:p>
        </p:txBody>
      </p:sp>
      <p:graphicFrame>
        <p:nvGraphicFramePr>
          <p:cNvPr id="15" name="Object 14"/>
          <p:cNvGraphicFramePr>
            <a:graphicFrameLocks/>
          </p:cNvGraphicFramePr>
          <p:nvPr>
            <p:custDataLst>
              <p:tags r:id="rId24"/>
            </p:custDataLst>
            <p:extLst>
              <p:ext uri="{D42A27DB-BD31-4B8C-83A1-F6EECF244321}">
                <p14:modId xmlns:p14="http://schemas.microsoft.com/office/powerpoint/2010/main" val="3072597129"/>
              </p:ext>
            </p:extLst>
          </p:nvPr>
        </p:nvGraphicFramePr>
        <p:xfrm>
          <a:off x="5181600" y="2209800"/>
          <a:ext cx="4524479" cy="3914847"/>
        </p:xfrm>
        <a:graphic>
          <a:graphicData uri="http://schemas.openxmlformats.org/presentationml/2006/ole">
            <mc:AlternateContent xmlns:mc="http://schemas.openxmlformats.org/markup-compatibility/2006">
              <mc:Choice xmlns:v="urn:schemas-microsoft-com:vml" Requires="v">
                <p:oleObj spid="_x0000_s32480" name="Chart" r:id="rId44" imgW="4524479" imgH="3914847" progId="MSGraph.Chart.8">
                  <p:embed followColorScheme="full"/>
                </p:oleObj>
              </mc:Choice>
              <mc:Fallback>
                <p:oleObj name="Chart" r:id="rId44" imgW="4524479" imgH="3914847" progId="MSGraph.Chart.8">
                  <p:embed followColorScheme="full"/>
                  <p:pic>
                    <p:nvPicPr>
                      <p:cNvPr id="0" name=""/>
                      <p:cNvPicPr/>
                      <p:nvPr/>
                    </p:nvPicPr>
                    <p:blipFill>
                      <a:blip r:embed="rId45"/>
                      <a:stretch>
                        <a:fillRect/>
                      </a:stretch>
                    </p:blipFill>
                    <p:spPr>
                      <a:xfrm>
                        <a:off x="5181600" y="2209800"/>
                        <a:ext cx="4524479" cy="3914847"/>
                      </a:xfrm>
                      <a:prstGeom prst="rect">
                        <a:avLst/>
                      </a:prstGeom>
                    </p:spPr>
                  </p:pic>
                </p:oleObj>
              </mc:Fallback>
            </mc:AlternateContent>
          </a:graphicData>
        </a:graphic>
      </p:graphicFrame>
      <p:sp>
        <p:nvSpPr>
          <p:cNvPr id="45" name="テキスト プレースホルダ 9"/>
          <p:cNvSpPr>
            <a:spLocks noGrp="1"/>
          </p:cNvSpPr>
          <p:nvPr>
            <p:custDataLst>
              <p:tags r:id="rId25"/>
            </p:custDataLst>
          </p:nvPr>
        </p:nvSpPr>
        <p:spPr bwMode="gray">
          <a:xfrm>
            <a:off x="8562975" y="600392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6ED93D-71C2-43B5-BFA4-D09CB7972854}"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44" name="テキスト プレースホルダ 9"/>
          <p:cNvSpPr>
            <a:spLocks noGrp="1"/>
          </p:cNvSpPr>
          <p:nvPr>
            <p:custDataLst>
              <p:tags r:id="rId26"/>
            </p:custDataLst>
          </p:nvPr>
        </p:nvSpPr>
        <p:spPr bwMode="gray">
          <a:xfrm>
            <a:off x="7545388"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8AC39A-5C9F-4816-8632-116FD20F4142}"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2" name="テキスト プレースホルダ 9"/>
          <p:cNvSpPr>
            <a:spLocks noGrp="1"/>
          </p:cNvSpPr>
          <p:nvPr>
            <p:custDataLst>
              <p:tags r:id="rId27"/>
            </p:custDataLst>
          </p:nvPr>
        </p:nvSpPr>
        <p:spPr bwMode="gray">
          <a:xfrm>
            <a:off x="529590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43" name="テキスト プレースホルダ 9"/>
          <p:cNvSpPr>
            <a:spLocks noGrp="1"/>
          </p:cNvSpPr>
          <p:nvPr>
            <p:custDataLst>
              <p:tags r:id="rId28"/>
            </p:custDataLst>
          </p:nvPr>
        </p:nvSpPr>
        <p:spPr bwMode="gray">
          <a:xfrm>
            <a:off x="6273800"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2C74B3-03DA-4EF7-8858-6CDD1FF67B7B}"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52" name="Rectangle 51"/>
          <p:cNvSpPr/>
          <p:nvPr>
            <p:custDataLst>
              <p:tags r:id="rId29"/>
            </p:custDataLst>
          </p:nvPr>
        </p:nvSpPr>
        <p:spPr bwMode="gray">
          <a:xfrm>
            <a:off x="6927850" y="2374900"/>
            <a:ext cx="179387" cy="133350"/>
          </a:xfrm>
          <a:prstGeom prst="rect">
            <a:avLst/>
          </a:prstGeom>
          <a:solidFill>
            <a:srgbClr val="C0E6F4"/>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Rectangle 53"/>
          <p:cNvSpPr/>
          <p:nvPr>
            <p:custDataLst>
              <p:tags r:id="rId30"/>
            </p:custDataLst>
          </p:nvPr>
        </p:nvSpPr>
        <p:spPr bwMode="gray">
          <a:xfrm>
            <a:off x="7727950" y="2374900"/>
            <a:ext cx="179387" cy="133350"/>
          </a:xfrm>
          <a:prstGeom prst="rect">
            <a:avLst/>
          </a:prstGeom>
          <a:solidFill>
            <a:srgbClr val="1F497D"/>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Rectangle 52"/>
          <p:cNvSpPr/>
          <p:nvPr>
            <p:custDataLst>
              <p:tags r:id="rId31"/>
            </p:custDataLst>
          </p:nvPr>
        </p:nvSpPr>
        <p:spPr bwMode="gray">
          <a:xfrm>
            <a:off x="6927850" y="2578100"/>
            <a:ext cx="179387" cy="133350"/>
          </a:xfrm>
          <a:prstGeom prst="rect">
            <a:avLst/>
          </a:prstGeom>
          <a:solidFill>
            <a:srgbClr val="80CCE8"/>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Rectangle 50"/>
          <p:cNvSpPr/>
          <p:nvPr>
            <p:custDataLst>
              <p:tags r:id="rId32"/>
            </p:custDataLst>
          </p:nvPr>
        </p:nvSpPr>
        <p:spPr bwMode="gray">
          <a:xfrm>
            <a:off x="6264275" y="2374900"/>
            <a:ext cx="179387" cy="133350"/>
          </a:xfrm>
          <a:prstGeom prst="rect">
            <a:avLst/>
          </a:prstGeom>
          <a:solidFill>
            <a:srgbClr val="D2E0E6"/>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2"/>
          <p:cNvSpPr/>
          <p:nvPr>
            <p:custDataLst>
              <p:tags r:id="rId33"/>
            </p:custDataLst>
          </p:nvPr>
        </p:nvSpPr>
        <p:spPr bwMode="gray">
          <a:xfrm>
            <a:off x="6264275" y="2578100"/>
            <a:ext cx="179388" cy="133350"/>
          </a:xfrm>
          <a:prstGeom prst="rect">
            <a:avLst/>
          </a:prstGeom>
          <a:solidFill>
            <a:srgbClr val="79A2B3"/>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テキスト プレースホルダ 9"/>
          <p:cNvSpPr>
            <a:spLocks noGrp="1"/>
          </p:cNvSpPr>
          <p:nvPr>
            <p:custDataLst>
              <p:tags r:id="rId34"/>
            </p:custDataLst>
          </p:nvPr>
        </p:nvSpPr>
        <p:spPr bwMode="gray">
          <a:xfrm>
            <a:off x="6494463" y="2573338"/>
            <a:ext cx="3317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430111C-DCF3-4196-8549-7F7F358CA62A}" type="datetime'''''''''''''''''''''''''''''''''''''''''ブ''''''''''カ''''''シ'''">
              <a:rPr lang="ja-JP" altLang="en-US" sz="1000"/>
              <a:pPr/>
              <a:t>ブカシ</a:t>
            </a:fld>
            <a:endParaRPr kumimoji="0" lang="ja-JP" altLang="en-US" sz="1000" dirty="0">
              <a:sym typeface="+mn-lt"/>
            </a:endParaRPr>
          </a:p>
        </p:txBody>
      </p:sp>
      <p:sp>
        <p:nvSpPr>
          <p:cNvPr id="47" name="テキスト プレースホルダ 9"/>
          <p:cNvSpPr>
            <a:spLocks noGrp="1"/>
          </p:cNvSpPr>
          <p:nvPr>
            <p:custDataLst>
              <p:tags r:id="rId35"/>
            </p:custDataLst>
          </p:nvPr>
        </p:nvSpPr>
        <p:spPr bwMode="gray">
          <a:xfrm>
            <a:off x="6494463" y="2370138"/>
            <a:ext cx="3190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87D8C9A-18A0-4645-9393-1CE705D6D64C}" type="datetime'''''''''''''メ''''''''''''''ダ''''ン'''''''''''''''">
              <a:rPr lang="ja-JP" altLang="en-US" sz="1000"/>
              <a:pPr/>
              <a:t>メダン</a:t>
            </a:fld>
            <a:endParaRPr kumimoji="0" lang="ja-JP" altLang="en-US" sz="1000" dirty="0">
              <a:sym typeface="+mn-lt"/>
            </a:endParaRPr>
          </a:p>
        </p:txBody>
      </p:sp>
      <p:sp>
        <p:nvSpPr>
          <p:cNvPr id="48" name="テキスト プレースホルダ 9"/>
          <p:cNvSpPr>
            <a:spLocks noGrp="1"/>
          </p:cNvSpPr>
          <p:nvPr>
            <p:custDataLst>
              <p:tags r:id="rId36"/>
            </p:custDataLst>
          </p:nvPr>
        </p:nvSpPr>
        <p:spPr bwMode="gray">
          <a:xfrm>
            <a:off x="7158038" y="2370138"/>
            <a:ext cx="436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8DEFE3F-1D57-4A0A-B26D-2B69447C3726}" type="datetime'バ''ン''''''''''''''ド''''''''''''''''''''''''''''ン'''">
              <a:rPr kumimoji="0" lang="ja-JP" altLang="en-US" sz="1000">
                <a:sym typeface="+mn-lt"/>
              </a:rPr>
              <a:pPr marL="0" indent="0">
                <a:spcBef>
                  <a:spcPct val="0"/>
                </a:spcBef>
                <a:buNone/>
              </a:pPr>
              <a:t>バンドン</a:t>
            </a:fld>
            <a:endParaRPr kumimoji="0" lang="ja-JP" altLang="en-US" sz="1000" dirty="0">
              <a:sym typeface="+mn-lt"/>
            </a:endParaRPr>
          </a:p>
        </p:txBody>
      </p:sp>
      <p:sp>
        <p:nvSpPr>
          <p:cNvPr id="50" name="テキスト プレースホルダ 9"/>
          <p:cNvSpPr>
            <a:spLocks noGrp="1"/>
          </p:cNvSpPr>
          <p:nvPr>
            <p:custDataLst>
              <p:tags r:id="rId37"/>
            </p:custDataLst>
          </p:nvPr>
        </p:nvSpPr>
        <p:spPr bwMode="gray">
          <a:xfrm>
            <a:off x="7958138" y="2370138"/>
            <a:ext cx="5445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69A8C1-657D-44AD-87F0-70F19BC6F8DE}" type="datetime'''''''''''ジ''''''''ャ''''''''''''カ''''''''''''''''ル''タ'''''''">
              <a:rPr lang="ja-JP" altLang="en-US" sz="1000"/>
              <a:pPr/>
              <a:t>ジャカルタ</a:t>
            </a:fld>
            <a:endParaRPr kumimoji="0" lang="ja-JP" altLang="en-US" sz="1000" dirty="0">
              <a:sym typeface="+mn-lt"/>
            </a:endParaRPr>
          </a:p>
        </p:txBody>
      </p:sp>
      <p:sp>
        <p:nvSpPr>
          <p:cNvPr id="49" name="テキスト プレースホルダ 9"/>
          <p:cNvSpPr>
            <a:spLocks noGrp="1"/>
          </p:cNvSpPr>
          <p:nvPr>
            <p:custDataLst>
              <p:tags r:id="rId38"/>
            </p:custDataLst>
          </p:nvPr>
        </p:nvSpPr>
        <p:spPr bwMode="gray">
          <a:xfrm>
            <a:off x="7158038" y="2573338"/>
            <a:ext cx="4683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2A4AF2F-A29B-4C46-8C46-445AA7287073}" type="datetime'''''''''''''''''ス''''''''''''''''''''ラ''''''''''''''''バヤ'''''">
              <a:rPr lang="ja-JP" altLang="en-US" sz="1000"/>
              <a:pPr/>
              <a:t>スラバヤ</a:t>
            </a:fld>
            <a:endParaRPr kumimoji="0" lang="ja-JP" altLang="en-US" sz="1000" dirty="0">
              <a:sym typeface="+mn-lt"/>
            </a:endParaRPr>
          </a:p>
        </p:txBody>
      </p:sp>
      <p:grpSp>
        <p:nvGrpSpPr>
          <p:cNvPr id="57" name="グループ化 7"/>
          <p:cNvGrpSpPr/>
          <p:nvPr/>
        </p:nvGrpSpPr>
        <p:grpSpPr>
          <a:xfrm>
            <a:off x="5402293" y="1803958"/>
            <a:ext cx="4231228" cy="288032"/>
            <a:chOff x="4803500" y="2113806"/>
            <a:chExt cx="2954133" cy="288032"/>
          </a:xfrm>
        </p:grpSpPr>
        <p:cxnSp>
          <p:nvCxnSpPr>
            <p:cNvPr id="5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2534633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18EAFDB0-FD24-4100-A464-4BE319CDCD08}"/>
              </a:ext>
            </a:extLst>
          </p:cNvPr>
          <p:cNvGraphicFramePr>
            <a:graphicFrameLocks noChangeAspect="1"/>
          </p:cNvGraphicFramePr>
          <p:nvPr>
            <p:custDataLst>
              <p:tags r:id="rId2"/>
            </p:custDataLst>
            <p:extLst>
              <p:ext uri="{D42A27DB-BD31-4B8C-83A1-F6EECF244321}">
                <p14:modId xmlns:p14="http://schemas.microsoft.com/office/powerpoint/2010/main" val="2812808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60" name="think-cell Slide" r:id="rId21" imgW="395" imgH="396" progId="TCLayout.ActiveDocument.1">
                  <p:embed/>
                </p:oleObj>
              </mc:Choice>
              <mc:Fallback>
                <p:oleObj name="think-cell Slide" r:id="rId21" imgW="395" imgH="396"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1" name="テキスト ボックス 10"/>
          <p:cNvSpPr txBox="1"/>
          <p:nvPr/>
        </p:nvSpPr>
        <p:spPr>
          <a:xfrm>
            <a:off x="8121352" y="5373216"/>
            <a:ext cx="1152132" cy="648072"/>
          </a:xfrm>
          <a:prstGeom prst="ellipse">
            <a:avLst/>
          </a:prstGeom>
          <a:gradFill flip="none" rotWithShape="1">
            <a:gsLst>
              <a:gs pos="30000">
                <a:srgbClr val="77D4ED"/>
              </a:gs>
              <a:gs pos="100000">
                <a:schemeClr val="bg1"/>
              </a:gs>
            </a:gsLst>
            <a:path path="shape">
              <a:fillToRect l="50000" t="50000" r="50000" b="50000"/>
            </a:path>
            <a:tileRect/>
          </a:gradFill>
        </p:spPr>
        <p:txBody>
          <a:bodyPr wrap="none" lIns="0" tIns="36000" rIns="0" bIns="36000" rtlCol="0" anchor="ctr" anchorCtr="0">
            <a:noAutofit/>
          </a:bodyPr>
          <a:lstStyle/>
          <a:p>
            <a:pPr algn="ctr" fontAlgn="ct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年間で</a:t>
            </a:r>
            <a:endParaRPr lang="en-US" altLang="ja-JP" sz="1600" b="1"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dirty="0">
                <a:latin typeface="Arial Black" panose="020B0A04020102020204" pitchFamily="34" charset="0"/>
                <a:ea typeface="HGS創英角ｺﾞｼｯｸUB" panose="020B0900000000000000" pitchFamily="50" charset="-128"/>
                <a:cs typeface="Arial" panose="020B0604020202020204" pitchFamily="34" charset="0"/>
              </a:rPr>
              <a:t>倍以上に</a:t>
            </a:r>
            <a:endParaRPr kumimoji="1" lang="ja-JP" altLang="en-US" dirty="0">
              <a:latin typeface="Arial Black" panose="020B0A04020102020204" pitchFamily="34" charset="0"/>
              <a:ea typeface="HGS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vert="horz"/>
          <a:lstStyle/>
          <a:p>
            <a:r>
              <a:rPr lang="ja-JP" altLang="en-US" dirty="0"/>
              <a:t>インドネシア／政策動向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保健省の予算の推移</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年間で、インドネシア保健省の予算は倍以上に増加している。</a:t>
            </a:r>
            <a:endParaRPr lang="en-US" altLang="ja-JP" sz="1400" dirty="0"/>
          </a:p>
        </p:txBody>
      </p:sp>
      <p:grpSp>
        <p:nvGrpSpPr>
          <p:cNvPr id="5" name="グループ化 7"/>
          <p:cNvGrpSpPr/>
          <p:nvPr/>
        </p:nvGrpSpPr>
        <p:grpSpPr>
          <a:xfrm>
            <a:off x="992560" y="1700808"/>
            <a:ext cx="8064896"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インドネシア政府全体と保健省の予算額</a:t>
              </a:r>
            </a:p>
          </p:txBody>
        </p:sp>
      </p:grpSp>
      <p:sp>
        <p:nvSpPr>
          <p:cNvPr id="8" name="テキスト ボックス 7"/>
          <p:cNvSpPr txBox="1"/>
          <p:nvPr/>
        </p:nvSpPr>
        <p:spPr>
          <a:xfrm>
            <a:off x="992560" y="1988840"/>
            <a:ext cx="723403" cy="216024"/>
          </a:xfrm>
          <a:prstGeom prst="rect">
            <a:avLst/>
          </a:prstGeom>
          <a:noFill/>
        </p:spPr>
        <p:txBody>
          <a:bodyPr wrap="none" lIns="0" tIns="0" rIns="0" bIns="0" rtlCol="0" anchor="ctr" anchorCtr="0">
            <a:noAutofit/>
          </a:bodyPr>
          <a:lstStyle/>
          <a:p>
            <a:pPr fontAlgn="ct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（兆ルピア）</a:t>
            </a:r>
          </a:p>
        </p:txBody>
      </p:sp>
      <p:sp>
        <p:nvSpPr>
          <p:cNvPr id="12" name="正方形/長方形 11"/>
          <p:cNvSpPr/>
          <p:nvPr/>
        </p:nvSpPr>
        <p:spPr>
          <a:xfrm>
            <a:off x="7505217" y="4079230"/>
            <a:ext cx="800219" cy="276999"/>
          </a:xfrm>
          <a:prstGeom prst="rect">
            <a:avLst/>
          </a:prstGeom>
        </p:spPr>
        <p:txBody>
          <a:bodyPr wrap="none">
            <a:spAutoFit/>
          </a:bodyPr>
          <a:lstStyle/>
          <a:p>
            <a:pPr algn="ctr" font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政府全体</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7582160" y="5589240"/>
            <a:ext cx="646332" cy="276999"/>
          </a:xfrm>
          <a:prstGeom prst="rect">
            <a:avLst/>
          </a:prstGeom>
        </p:spPr>
        <p:txBody>
          <a:bodyPr wrap="none">
            <a:spAutoFit/>
          </a:bodyPr>
          <a:lstStyle/>
          <a:p>
            <a:pPr algn="ctr" font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保健省</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5" name="直線コネクタ 14"/>
          <p:cNvCxnSpPr/>
          <p:nvPr/>
        </p:nvCxnSpPr>
        <p:spPr>
          <a:xfrm>
            <a:off x="7216998" y="5733256"/>
            <a:ext cx="4038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216998" y="4223246"/>
            <a:ext cx="3282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00472" y="6525344"/>
            <a:ext cx="8784976" cy="288032"/>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インドネシア財務省</a:t>
            </a:r>
          </a:p>
        </p:txBody>
      </p:sp>
      <p:graphicFrame>
        <p:nvGraphicFramePr>
          <p:cNvPr id="94" name="Chart 93">
            <a:extLst>
              <a:ext uri="{FF2B5EF4-FFF2-40B4-BE49-F238E27FC236}">
                <a16:creationId xmlns:a16="http://schemas.microsoft.com/office/drawing/2014/main" id="{AF781A7A-37E5-467D-A6CD-D30B1626D370}"/>
              </a:ext>
            </a:extLst>
          </p:cNvPr>
          <p:cNvGraphicFramePr/>
          <p:nvPr>
            <p:custDataLst>
              <p:tags r:id="rId3"/>
            </p:custDataLst>
            <p:extLst>
              <p:ext uri="{D42A27DB-BD31-4B8C-83A1-F6EECF244321}">
                <p14:modId xmlns:p14="http://schemas.microsoft.com/office/powerpoint/2010/main" val="2123860319"/>
              </p:ext>
            </p:extLst>
          </p:nvPr>
        </p:nvGraphicFramePr>
        <p:xfrm>
          <a:off x="1398588" y="2297113"/>
          <a:ext cx="6219825" cy="3651250"/>
        </p:xfrm>
        <a:graphic>
          <a:graphicData uri="http://schemas.openxmlformats.org/drawingml/2006/chart">
            <c:chart xmlns:c="http://schemas.openxmlformats.org/drawingml/2006/chart" xmlns:r="http://schemas.openxmlformats.org/officeDocument/2006/relationships" r:id="rId23"/>
          </a:graphicData>
        </a:graphic>
      </p:graphicFrame>
      <p:sp>
        <p:nvSpPr>
          <p:cNvPr id="18" name="テキスト プレースホルダ 9">
            <a:extLst>
              <a:ext uri="{FF2B5EF4-FFF2-40B4-BE49-F238E27FC236}">
                <a16:creationId xmlns:a16="http://schemas.microsoft.com/office/drawing/2014/main" id="{382DBC1D-F11F-4CE8-A8E3-6C1DE2958C1D}"/>
              </a:ext>
            </a:extLst>
          </p:cNvPr>
          <p:cNvSpPr>
            <a:spLocks noGrp="1"/>
          </p:cNvSpPr>
          <p:nvPr>
            <p:custDataLst>
              <p:tags r:id="rId4"/>
            </p:custDataLst>
          </p:nvPr>
        </p:nvSpPr>
        <p:spPr bwMode="auto">
          <a:xfrm>
            <a:off x="1781175" y="5988050"/>
            <a:ext cx="4064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B0BE24-01A7-463A-AD16-E292A4CA41ED}" type="datetime'''''''''''''''''''''''''''''2''''''''0''''''''1''6'''''">
              <a:rPr lang="en-US" altLang="en-US" sz="1400" smtClean="0"/>
              <a:pPr/>
              <a:t>2016</a:t>
            </a:fld>
            <a:endParaRPr lang="ja-JP" altLang="en-US" sz="1400" dirty="0"/>
          </a:p>
        </p:txBody>
      </p:sp>
      <p:sp>
        <p:nvSpPr>
          <p:cNvPr id="28" name="テキスト プレースホルダ 9">
            <a:extLst>
              <a:ext uri="{FF2B5EF4-FFF2-40B4-BE49-F238E27FC236}">
                <a16:creationId xmlns:a16="http://schemas.microsoft.com/office/drawing/2014/main" id="{8ACD8A45-AC34-4D08-8F5A-00561DE297D5}"/>
              </a:ext>
            </a:extLst>
          </p:cNvPr>
          <p:cNvSpPr>
            <a:spLocks noGrp="1"/>
          </p:cNvSpPr>
          <p:nvPr>
            <p:custDataLst>
              <p:tags r:id="rId5"/>
            </p:custDataLst>
          </p:nvPr>
        </p:nvSpPr>
        <p:spPr bwMode="gray">
          <a:xfrm>
            <a:off x="3756025" y="2813050"/>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CFB2DA-344C-47AF-8F0D-49DF4B19F0CD}" type="datetime'''2'''''''''''''''''''''',''''2''''2''1'''''''''''''''''''">
              <a:rPr lang="en-US" altLang="en-US" sz="1400" smtClean="0"/>
              <a:pPr/>
              <a:t>2,221</a:t>
            </a:fld>
            <a:endParaRPr lang="ja-JP" altLang="en-US" sz="1400" dirty="0"/>
          </a:p>
        </p:txBody>
      </p:sp>
      <p:sp>
        <p:nvSpPr>
          <p:cNvPr id="20" name="テキスト プレースホルダ 9">
            <a:extLst>
              <a:ext uri="{FF2B5EF4-FFF2-40B4-BE49-F238E27FC236}">
                <a16:creationId xmlns:a16="http://schemas.microsoft.com/office/drawing/2014/main" id="{816CFEDE-94CF-469A-8B3D-934D348AD0BF}"/>
              </a:ext>
            </a:extLst>
          </p:cNvPr>
          <p:cNvSpPr>
            <a:spLocks noGrp="1"/>
          </p:cNvSpPr>
          <p:nvPr>
            <p:custDataLst>
              <p:tags r:id="rId6"/>
            </p:custDataLst>
          </p:nvPr>
        </p:nvSpPr>
        <p:spPr bwMode="auto">
          <a:xfrm>
            <a:off x="2889250" y="5988050"/>
            <a:ext cx="209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6BC94C-6229-42AE-90A1-749D23F9CBA5}" type="datetime'''''''''''''1''''''''''7'''''''''''''''''''''">
              <a:rPr lang="en-US" altLang="en-US" sz="1400" smtClean="0"/>
              <a:pPr/>
              <a:t>17</a:t>
            </a:fld>
            <a:endParaRPr lang="ja-JP" altLang="en-US" sz="1400" dirty="0"/>
          </a:p>
        </p:txBody>
      </p:sp>
      <p:sp>
        <p:nvSpPr>
          <p:cNvPr id="26" name="テキスト プレースホルダ 9">
            <a:extLst>
              <a:ext uri="{FF2B5EF4-FFF2-40B4-BE49-F238E27FC236}">
                <a16:creationId xmlns:a16="http://schemas.microsoft.com/office/drawing/2014/main" id="{65F36A32-DD3C-471F-99C7-6CB8B5B2B998}"/>
              </a:ext>
            </a:extLst>
          </p:cNvPr>
          <p:cNvSpPr>
            <a:spLocks noGrp="1"/>
          </p:cNvSpPr>
          <p:nvPr>
            <p:custDataLst>
              <p:tags r:id="rId7"/>
            </p:custDataLst>
          </p:nvPr>
        </p:nvSpPr>
        <p:spPr bwMode="gray">
          <a:xfrm>
            <a:off x="1738313" y="2987675"/>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F7E719-2B6B-4820-8B4C-E4E9A595AAED}" type="datetime'2'''''''''',''''''''''''''''''0''''''''''''''''''''''8''3'">
              <a:rPr lang="en-US" altLang="en-US" sz="1400" smtClean="0"/>
              <a:pPr/>
              <a:t>2,083</a:t>
            </a:fld>
            <a:endParaRPr lang="ja-JP" altLang="en-US" sz="1400" dirty="0"/>
          </a:p>
        </p:txBody>
      </p:sp>
      <p:sp>
        <p:nvSpPr>
          <p:cNvPr id="22" name="テキスト プレースホルダ 9">
            <a:extLst>
              <a:ext uri="{FF2B5EF4-FFF2-40B4-BE49-F238E27FC236}">
                <a16:creationId xmlns:a16="http://schemas.microsoft.com/office/drawing/2014/main" id="{3AE323F3-A9AA-43AF-B108-093C3F97D7D9}"/>
              </a:ext>
            </a:extLst>
          </p:cNvPr>
          <p:cNvSpPr>
            <a:spLocks noGrp="1"/>
          </p:cNvSpPr>
          <p:nvPr>
            <p:custDataLst>
              <p:tags r:id="rId8"/>
            </p:custDataLst>
          </p:nvPr>
        </p:nvSpPr>
        <p:spPr bwMode="auto">
          <a:xfrm>
            <a:off x="3897313" y="5988050"/>
            <a:ext cx="209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941F3E-3921-4181-B0F1-7166A952C6D7}" type="datetime'''''''''''''''''''1''8'''''''">
              <a:rPr lang="en-US" altLang="en-US" sz="1400" smtClean="0"/>
              <a:pPr/>
              <a:t>18</a:t>
            </a:fld>
            <a:endParaRPr lang="ja-JP" altLang="en-US" sz="1400" dirty="0"/>
          </a:p>
        </p:txBody>
      </p:sp>
      <p:sp>
        <p:nvSpPr>
          <p:cNvPr id="27" name="テキスト プレースホルダ 9">
            <a:extLst>
              <a:ext uri="{FF2B5EF4-FFF2-40B4-BE49-F238E27FC236}">
                <a16:creationId xmlns:a16="http://schemas.microsoft.com/office/drawing/2014/main" id="{CA80994E-7BF3-47A2-BA4A-5A0D3511960A}"/>
              </a:ext>
            </a:extLst>
          </p:cNvPr>
          <p:cNvSpPr>
            <a:spLocks noGrp="1"/>
          </p:cNvSpPr>
          <p:nvPr>
            <p:custDataLst>
              <p:tags r:id="rId9"/>
            </p:custDataLst>
          </p:nvPr>
        </p:nvSpPr>
        <p:spPr bwMode="gray">
          <a:xfrm>
            <a:off x="2747963" y="2922588"/>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F40751-FA6B-433C-9CC2-C46C15A2F354}" type="datetime'''2'''''''''',''''''''''''''1''''''''''''3''3'''''''''''''''''">
              <a:rPr lang="en-US" altLang="en-US" sz="1400" smtClean="0"/>
              <a:pPr/>
              <a:t>2,133</a:t>
            </a:fld>
            <a:endParaRPr lang="ja-JP" altLang="en-US" sz="1400" dirty="0"/>
          </a:p>
        </p:txBody>
      </p:sp>
      <p:sp>
        <p:nvSpPr>
          <p:cNvPr id="30" name="テキスト プレースホルダ 9">
            <a:extLst>
              <a:ext uri="{FF2B5EF4-FFF2-40B4-BE49-F238E27FC236}">
                <a16:creationId xmlns:a16="http://schemas.microsoft.com/office/drawing/2014/main" id="{E320F32E-142F-4350-B5D6-272227113E20}"/>
              </a:ext>
            </a:extLst>
          </p:cNvPr>
          <p:cNvSpPr>
            <a:spLocks noGrp="1"/>
          </p:cNvSpPr>
          <p:nvPr>
            <p:custDataLst>
              <p:tags r:id="rId10"/>
            </p:custDataLst>
          </p:nvPr>
        </p:nvSpPr>
        <p:spPr bwMode="auto">
          <a:xfrm>
            <a:off x="4906963" y="5988050"/>
            <a:ext cx="209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A1DA20-2E44-4FB3-A6C3-48B4CFB95DE5}" type="datetime'''''''''''''''''''''''''''''''''''''''''19'''''''''''''">
              <a:rPr lang="en-US" altLang="en-US" sz="1400" smtClean="0"/>
              <a:pPr/>
              <a:t>19</a:t>
            </a:fld>
            <a:endParaRPr lang="ja-JP" altLang="en-US" sz="1400" dirty="0"/>
          </a:p>
        </p:txBody>
      </p:sp>
      <p:sp>
        <p:nvSpPr>
          <p:cNvPr id="34" name="テキスト プレースホルダ 9">
            <a:extLst>
              <a:ext uri="{FF2B5EF4-FFF2-40B4-BE49-F238E27FC236}">
                <a16:creationId xmlns:a16="http://schemas.microsoft.com/office/drawing/2014/main" id="{C19BC843-7376-4D27-9E67-21CFDC6C3809}"/>
              </a:ext>
            </a:extLst>
          </p:cNvPr>
          <p:cNvSpPr>
            <a:spLocks noGrp="1"/>
          </p:cNvSpPr>
          <p:nvPr>
            <p:custDataLst>
              <p:tags r:id="rId11"/>
            </p:custDataLst>
          </p:nvPr>
        </p:nvSpPr>
        <p:spPr bwMode="gray">
          <a:xfrm>
            <a:off x="5775325" y="2406650"/>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D9E162-F15F-4F1E-9F8B-05860807C1F8}" type="datetime'''''''''''''2'',5''''''''''''''''''4''''0'''''''''''''''''">
              <a:rPr lang="en-US" altLang="en-US" sz="1400" smtClean="0"/>
              <a:pPr/>
              <a:t>2,540</a:t>
            </a:fld>
            <a:endParaRPr lang="ja-JP" altLang="en-US" sz="1400" dirty="0"/>
          </a:p>
        </p:txBody>
      </p:sp>
      <p:sp>
        <p:nvSpPr>
          <p:cNvPr id="31" name="テキスト プレースホルダ 9">
            <a:extLst>
              <a:ext uri="{FF2B5EF4-FFF2-40B4-BE49-F238E27FC236}">
                <a16:creationId xmlns:a16="http://schemas.microsoft.com/office/drawing/2014/main" id="{A1AA56C5-0278-4747-A0E5-9B2351FADCB0}"/>
              </a:ext>
            </a:extLst>
          </p:cNvPr>
          <p:cNvSpPr>
            <a:spLocks noGrp="1"/>
          </p:cNvSpPr>
          <p:nvPr>
            <p:custDataLst>
              <p:tags r:id="rId12"/>
            </p:custDataLst>
          </p:nvPr>
        </p:nvSpPr>
        <p:spPr bwMode="auto">
          <a:xfrm>
            <a:off x="5916613" y="5988050"/>
            <a:ext cx="209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FD40B9-4C4C-4103-A825-7EBB44499048}" type="datetime'2''''''''''''''''''''''0'''''''''''''''''''''''''">
              <a:rPr lang="en-US" altLang="en-US" sz="1400" smtClean="0"/>
              <a:pPr/>
              <a:t>20</a:t>
            </a:fld>
            <a:endParaRPr lang="ja-JP" altLang="en-US" sz="1400" dirty="0"/>
          </a:p>
        </p:txBody>
      </p:sp>
      <p:sp>
        <p:nvSpPr>
          <p:cNvPr id="32" name="テキスト プレースホルダ 9">
            <a:extLst>
              <a:ext uri="{FF2B5EF4-FFF2-40B4-BE49-F238E27FC236}">
                <a16:creationId xmlns:a16="http://schemas.microsoft.com/office/drawing/2014/main" id="{D1038AAD-F52F-4C55-9109-D1985B7E0D7A}"/>
              </a:ext>
            </a:extLst>
          </p:cNvPr>
          <p:cNvSpPr>
            <a:spLocks noGrp="1"/>
          </p:cNvSpPr>
          <p:nvPr>
            <p:custDataLst>
              <p:tags r:id="rId13"/>
            </p:custDataLst>
          </p:nvPr>
        </p:nvSpPr>
        <p:spPr bwMode="auto">
          <a:xfrm>
            <a:off x="6826250" y="5988050"/>
            <a:ext cx="4064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5B6BB2-F078-4991-9475-E9F380CBBD17}" type="datetime'''''''''''''''''''''''''''2''''''''''''0''''''''''''''21'''">
              <a:rPr lang="en-US" altLang="en-US" sz="1400" smtClean="0"/>
              <a:pPr/>
              <a:t>2021</a:t>
            </a:fld>
            <a:endParaRPr lang="ja-JP" altLang="en-US" sz="1400" dirty="0"/>
          </a:p>
        </p:txBody>
      </p:sp>
      <p:sp>
        <p:nvSpPr>
          <p:cNvPr id="33" name="テキスト プレースホルダ 9">
            <a:extLst>
              <a:ext uri="{FF2B5EF4-FFF2-40B4-BE49-F238E27FC236}">
                <a16:creationId xmlns:a16="http://schemas.microsoft.com/office/drawing/2014/main" id="{30F09AE4-53B0-4E9A-AB7D-B0D24DD23645}"/>
              </a:ext>
            </a:extLst>
          </p:cNvPr>
          <p:cNvSpPr>
            <a:spLocks noGrp="1"/>
          </p:cNvSpPr>
          <p:nvPr>
            <p:custDataLst>
              <p:tags r:id="rId14"/>
            </p:custDataLst>
          </p:nvPr>
        </p:nvSpPr>
        <p:spPr bwMode="gray">
          <a:xfrm>
            <a:off x="4765675" y="2508250"/>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76F3FE-00D7-4DDC-AA6E-0CFA0D160562}" type="datetime'''''''''''''''''''''''''''''''''2'''''''',4''''6''1'''''''''''">
              <a:rPr lang="en-US" altLang="en-US" sz="1400" smtClean="0"/>
              <a:pPr/>
              <a:t>2,461</a:t>
            </a:fld>
            <a:endParaRPr lang="ja-JP" altLang="en-US" sz="1400" dirty="0"/>
          </a:p>
        </p:txBody>
      </p:sp>
      <p:sp>
        <p:nvSpPr>
          <p:cNvPr id="35" name="テキスト プレースホルダ 9">
            <a:extLst>
              <a:ext uri="{FF2B5EF4-FFF2-40B4-BE49-F238E27FC236}">
                <a16:creationId xmlns:a16="http://schemas.microsoft.com/office/drawing/2014/main" id="{D146A97D-8887-4ECC-8EE8-3C948863FD30}"/>
              </a:ext>
            </a:extLst>
          </p:cNvPr>
          <p:cNvSpPr>
            <a:spLocks noGrp="1"/>
          </p:cNvSpPr>
          <p:nvPr>
            <p:custDataLst>
              <p:tags r:id="rId15"/>
            </p:custDataLst>
          </p:nvPr>
        </p:nvSpPr>
        <p:spPr bwMode="gray">
          <a:xfrm>
            <a:off x="6783388" y="2141538"/>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455A7C-228C-44BD-B46D-A68E8C970D97}" type="datetime'''''''''''''''''2'',''7''''''''''''''''5''0'''''''''''">
              <a:rPr lang="en-US" altLang="en-US" sz="1400" smtClean="0"/>
              <a:pPr/>
              <a:t>2,750</a:t>
            </a:fld>
            <a:endParaRPr lang="ja-JP" altLang="en-US" sz="1400" dirty="0"/>
          </a:p>
        </p:txBody>
      </p:sp>
      <p:sp>
        <p:nvSpPr>
          <p:cNvPr id="81" name="テキスト プレースホルダ 9">
            <a:extLst>
              <a:ext uri="{FF2B5EF4-FFF2-40B4-BE49-F238E27FC236}">
                <a16:creationId xmlns:a16="http://schemas.microsoft.com/office/drawing/2014/main" id="{CC5B4F92-C2FE-4149-A33D-304AEE8CCDCB}"/>
              </a:ext>
            </a:extLst>
          </p:cNvPr>
          <p:cNvSpPr>
            <a:spLocks noGrp="1"/>
          </p:cNvSpPr>
          <p:nvPr>
            <p:custDataLst>
              <p:tags r:id="rId16"/>
            </p:custDataLst>
          </p:nvPr>
        </p:nvSpPr>
        <p:spPr bwMode="gray">
          <a:xfrm>
            <a:off x="4845050" y="5686426"/>
            <a:ext cx="333375" cy="212725"/>
          </a:xfrm>
          <a:prstGeom prst="rect">
            <a:avLst/>
          </a:prstGeom>
          <a:solidFill>
            <a:srgbClr val="C7D4EB"/>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48E6BB-366E-4D26-B53C-D9DA0797654A}" type="datetime'1''''''''''''''''''''''''''1''4'''''''''">
              <a:rPr lang="en-US" altLang="en-US" sz="1400" smtClean="0">
                <a:effectLst/>
              </a:rPr>
              <a:pPr marL="0" indent="0" algn="ctr">
                <a:spcBef>
                  <a:spcPct val="0"/>
                </a:spcBef>
                <a:buNone/>
              </a:pPr>
              <a:t>114</a:t>
            </a:fld>
            <a:endParaRPr lang="ja-JP" altLang="en-US" sz="1400" dirty="0"/>
          </a:p>
        </p:txBody>
      </p:sp>
      <p:sp>
        <p:nvSpPr>
          <p:cNvPr id="84" name="テキスト プレースホルダ 9">
            <a:extLst>
              <a:ext uri="{FF2B5EF4-FFF2-40B4-BE49-F238E27FC236}">
                <a16:creationId xmlns:a16="http://schemas.microsoft.com/office/drawing/2014/main" id="{7B4C830C-571B-4BB1-969A-C85DFBDDB9E3}"/>
              </a:ext>
            </a:extLst>
          </p:cNvPr>
          <p:cNvSpPr>
            <a:spLocks noGrp="1"/>
          </p:cNvSpPr>
          <p:nvPr>
            <p:custDataLst>
              <p:tags r:id="rId17"/>
            </p:custDataLst>
          </p:nvPr>
        </p:nvSpPr>
        <p:spPr bwMode="gray">
          <a:xfrm>
            <a:off x="3829050" y="5689601"/>
            <a:ext cx="346075" cy="212725"/>
          </a:xfrm>
          <a:prstGeom prst="rect">
            <a:avLst/>
          </a:prstGeom>
          <a:solidFill>
            <a:srgbClr val="C7D4EB"/>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A3510F-5A33-463A-8DC0-19898CD44E93}" type="datetime'''1''''''''''''''''''''''''''''''''''''''''''09'''''''''''''">
              <a:rPr lang="en-US" altLang="en-US" sz="1400" smtClean="0">
                <a:effectLst/>
              </a:rPr>
              <a:pPr marL="0" indent="0" algn="ctr">
                <a:spcBef>
                  <a:spcPct val="0"/>
                </a:spcBef>
                <a:buNone/>
              </a:pPr>
              <a:t>109</a:t>
            </a:fld>
            <a:endParaRPr lang="ja-JP" altLang="en-US" sz="1400" dirty="0"/>
          </a:p>
        </p:txBody>
      </p:sp>
      <p:sp>
        <p:nvSpPr>
          <p:cNvPr id="87" name="テキスト プレースホルダ 9">
            <a:extLst>
              <a:ext uri="{FF2B5EF4-FFF2-40B4-BE49-F238E27FC236}">
                <a16:creationId xmlns:a16="http://schemas.microsoft.com/office/drawing/2014/main" id="{14AA7DB5-156C-44AE-80B9-4CB85FA1F344}"/>
              </a:ext>
            </a:extLst>
          </p:cNvPr>
          <p:cNvSpPr>
            <a:spLocks noGrp="1"/>
          </p:cNvSpPr>
          <p:nvPr>
            <p:custDataLst>
              <p:tags r:id="rId18"/>
            </p:custDataLst>
          </p:nvPr>
        </p:nvSpPr>
        <p:spPr bwMode="gray">
          <a:xfrm>
            <a:off x="2870200" y="5700714"/>
            <a:ext cx="247650" cy="212725"/>
          </a:xfrm>
          <a:prstGeom prst="rect">
            <a:avLst/>
          </a:prstGeom>
          <a:solidFill>
            <a:srgbClr val="C7D4EB"/>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E73E79-6CD3-43B0-A60D-46F4CFA143E3}" type="datetime'''9''''''''''''''''''2'''''''''''''''''''''''''''">
              <a:rPr lang="en-US" altLang="en-US" sz="1400" smtClean="0">
                <a:effectLst/>
              </a:rPr>
              <a:pPr marL="0" indent="0" algn="ctr">
                <a:spcBef>
                  <a:spcPct val="0"/>
                </a:spcBef>
                <a:buNone/>
              </a:pPr>
              <a:t>92</a:t>
            </a:fld>
            <a:endParaRPr lang="ja-JP" altLang="en-US" sz="1400" dirty="0"/>
          </a:p>
        </p:txBody>
      </p:sp>
      <p:sp>
        <p:nvSpPr>
          <p:cNvPr id="90" name="テキスト プレースホルダ 9">
            <a:extLst>
              <a:ext uri="{FF2B5EF4-FFF2-40B4-BE49-F238E27FC236}">
                <a16:creationId xmlns:a16="http://schemas.microsoft.com/office/drawing/2014/main" id="{99FAF686-A7AE-42A2-B94A-81154968C693}"/>
              </a:ext>
            </a:extLst>
          </p:cNvPr>
          <p:cNvSpPr>
            <a:spLocks noGrp="1"/>
          </p:cNvSpPr>
          <p:nvPr>
            <p:custDataLst>
              <p:tags r:id="rId19"/>
            </p:custDataLst>
          </p:nvPr>
        </p:nvSpPr>
        <p:spPr bwMode="gray">
          <a:xfrm>
            <a:off x="1860550" y="5716589"/>
            <a:ext cx="247650" cy="212725"/>
          </a:xfrm>
          <a:prstGeom prst="rect">
            <a:avLst/>
          </a:prstGeom>
          <a:solidFill>
            <a:srgbClr val="C7D4EB"/>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53BD10-0AE0-484C-A897-29A89878A853}" type="datetime'''''''''''''''6''''''''6'''''''''''''">
              <a:rPr lang="en-US" altLang="en-US" sz="1400" smtClean="0">
                <a:effectLst/>
              </a:rPr>
              <a:pPr marL="0" indent="0" algn="ctr">
                <a:spcBef>
                  <a:spcPct val="0"/>
                </a:spcBef>
                <a:buNone/>
              </a:pPr>
              <a:t>66</a:t>
            </a:fld>
            <a:endParaRPr lang="ja-JP" altLang="en-US" sz="1400" dirty="0"/>
          </a:p>
        </p:txBody>
      </p:sp>
    </p:spTree>
    <p:extLst>
      <p:ext uri="{BB962C8B-B14F-4D97-AF65-F5344CB8AC3E}">
        <p14:creationId xmlns:p14="http://schemas.microsoft.com/office/powerpoint/2010/main" val="1097450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インドネシア／政策動向</a:t>
            </a:r>
            <a:endParaRPr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医療関連政策の</a:t>
            </a:r>
            <a:r>
              <a:rPr lang="ja-JP" altLang="en-US"/>
              <a:t>将来動向（</a:t>
            </a:r>
            <a:r>
              <a:rPr lang="en-US" altLang="ja-JP"/>
              <a:t>1/5</a:t>
            </a:r>
            <a:r>
              <a:rPr lang="ja-JP" altLang="en-US"/>
              <a:t>）</a:t>
            </a:r>
            <a:endParaRPr lang="ja-JP" altLang="en-US" dirty="0"/>
          </a:p>
        </p:txBody>
      </p:sp>
      <p:sp>
        <p:nvSpPr>
          <p:cNvPr id="4" name="テキスト ボックス 3"/>
          <p:cNvSpPr txBox="1"/>
          <p:nvPr/>
        </p:nvSpPr>
        <p:spPr>
          <a:xfrm>
            <a:off x="200472" y="1039019"/>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年毎に国家中期開発計画を見直し、向日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年間で進めていく施策の内容や政策目標などを策定・公表。保健省においても、「国家中期開発計画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に関する保健大臣規程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号」を施行し、同計画の実施に着手。</a:t>
            </a:r>
          </a:p>
        </p:txBody>
      </p:sp>
      <p:sp>
        <p:nvSpPr>
          <p:cNvPr id="159" name="テキスト ボックス 158"/>
          <p:cNvSpPr txBox="1"/>
          <p:nvPr/>
        </p:nvSpPr>
        <p:spPr>
          <a:xfrm>
            <a:off x="200472" y="6525344"/>
            <a:ext cx="8784976" cy="144016"/>
          </a:xfrm>
          <a:prstGeom prst="rect">
            <a:avLst/>
          </a:prstGeom>
          <a:noFill/>
        </p:spPr>
        <p:txBody>
          <a:bodyPr wrap="square" lIns="0" tIns="0" rIns="0" bIns="0" rtlCol="0" anchor="b">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Gerakan Masyarakat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Hidup</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Sehat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」の略称。生活の質を向上させるために健康的な方法で行動する意識、意欲、能力を備えた国民のすべてが共同で実行する体系的かつ計画的な行動。</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分</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運動する、野菜や果物を摂取する、喫煙しない、アルコールを飲まない、健康状態を定期的にチェックする、掃除する、トイレを使用することによって行う。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「インドネシア医療分野への投資・輸入規制ハンドブック」</a:t>
            </a:r>
            <a:r>
              <a:rPr lang="en-US" altLang="ja-JP" sz="800" dirty="0"/>
              <a:t>(2021)</a:t>
            </a:r>
            <a:endParaRPr lang="ja-JP" altLang="en-US" sz="800" dirty="0"/>
          </a:p>
        </p:txBody>
      </p:sp>
      <p:grpSp>
        <p:nvGrpSpPr>
          <p:cNvPr id="7" name="Group 6">
            <a:extLst>
              <a:ext uri="{FF2B5EF4-FFF2-40B4-BE49-F238E27FC236}">
                <a16:creationId xmlns:a16="http://schemas.microsoft.com/office/drawing/2014/main" id="{91D923A3-FED4-4321-87D9-8FDC2202B285}"/>
              </a:ext>
            </a:extLst>
          </p:cNvPr>
          <p:cNvGrpSpPr>
            <a:grpSpLocks/>
          </p:cNvGrpSpPr>
          <p:nvPr/>
        </p:nvGrpSpPr>
        <p:grpSpPr>
          <a:xfrm>
            <a:off x="1847850" y="1876531"/>
            <a:ext cx="7858125" cy="244019"/>
            <a:chOff x="3124883" y="1876531"/>
            <a:chExt cx="6581092" cy="244019"/>
          </a:xfrm>
        </p:grpSpPr>
        <p:cxnSp>
          <p:nvCxnSpPr>
            <p:cNvPr id="118" name="直線コネクタ 5">
              <a:extLst>
                <a:ext uri="{FF2B5EF4-FFF2-40B4-BE49-F238E27FC236}">
                  <a16:creationId xmlns:a16="http://schemas.microsoft.com/office/drawing/2014/main" id="{64F92A7B-AC29-4FC7-A4EF-5A4010A234E8}"/>
                </a:ext>
              </a:extLst>
            </p:cNvPr>
            <p:cNvCxnSpPr/>
            <p:nvPr/>
          </p:nvCxnSpPr>
          <p:spPr>
            <a:xfrm>
              <a:off x="3137100" y="2120550"/>
              <a:ext cx="65688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C26BFB0F-C9B3-4D8D-8A1F-444FA9297B1F}"/>
                </a:ext>
              </a:extLst>
            </p:cNvPr>
            <p:cNvSpPr>
              <a:spLocks noChangeArrowheads="1"/>
            </p:cNvSpPr>
            <p:nvPr/>
          </p:nvSpPr>
          <p:spPr bwMode="auto">
            <a:xfrm>
              <a:off x="3124883" y="1876531"/>
              <a:ext cx="6581092"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指標</a:t>
              </a:r>
              <a:r>
                <a:rPr lang="en-US" altLang="ja-JP" sz="1400" dirty="0">
                  <a:solidFill>
                    <a:srgbClr val="000000"/>
                  </a:solidFill>
                  <a:latin typeface="Arial Black" pitchFamily="34" charset="0"/>
                  <a:ea typeface="HGP創英角ｺﾞｼｯｸUB" pitchFamily="50" charset="-128"/>
                </a:rPr>
                <a:t>) </a:t>
              </a:r>
              <a:r>
                <a:rPr lang="ja-JP" altLang="en-US" sz="1400" dirty="0">
                  <a:solidFill>
                    <a:srgbClr val="000000"/>
                  </a:solidFill>
                  <a:latin typeface="Arial Black" pitchFamily="34" charset="0"/>
                  <a:ea typeface="HGP創英角ｺﾞｼｯｸUB" pitchFamily="50" charset="-128"/>
                </a:rPr>
                <a:t>医薬品・医療機器総局</a:t>
              </a:r>
            </a:p>
          </p:txBody>
        </p:sp>
      </p:grpSp>
      <p:cxnSp>
        <p:nvCxnSpPr>
          <p:cNvPr id="107" name="直線コネクタ 5">
            <a:extLst>
              <a:ext uri="{FF2B5EF4-FFF2-40B4-BE49-F238E27FC236}">
                <a16:creationId xmlns:a16="http://schemas.microsoft.com/office/drawing/2014/main" id="{B722F83A-9389-47CC-A2EB-6E9B68599A07}"/>
              </a:ext>
            </a:extLst>
          </p:cNvPr>
          <p:cNvCxnSpPr>
            <a:cxnSpLocks/>
          </p:cNvCxnSpPr>
          <p:nvPr/>
        </p:nvCxnSpPr>
        <p:spPr>
          <a:xfrm>
            <a:off x="205303" y="2120550"/>
            <a:ext cx="1464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F13500F1-C4A6-4773-B2A1-1F0B83025D81}"/>
              </a:ext>
            </a:extLst>
          </p:cNvPr>
          <p:cNvSpPr>
            <a:spLocks noChangeArrowheads="1"/>
          </p:cNvSpPr>
          <p:nvPr/>
        </p:nvSpPr>
        <p:spPr bwMode="auto">
          <a:xfrm>
            <a:off x="200027" y="1661088"/>
            <a:ext cx="1466848" cy="430887"/>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保健省国家中期開発計画 </a:t>
            </a:r>
            <a:r>
              <a:rPr lang="en-US" altLang="ja-JP" sz="1400" dirty="0">
                <a:solidFill>
                  <a:srgbClr val="000000"/>
                </a:solidFill>
                <a:latin typeface="Arial Black" pitchFamily="34" charset="0"/>
                <a:ea typeface="HGP創英角ｺﾞｼｯｸUB" pitchFamily="50" charset="-128"/>
              </a:rPr>
              <a:t>– 5</a:t>
            </a:r>
            <a:r>
              <a:rPr lang="ja-JP" altLang="en-US" sz="1400" dirty="0">
                <a:solidFill>
                  <a:srgbClr val="000000"/>
                </a:solidFill>
                <a:latin typeface="Arial Black" pitchFamily="34" charset="0"/>
                <a:ea typeface="HGP創英角ｺﾞｼｯｸUB" pitchFamily="50" charset="-128"/>
              </a:rPr>
              <a:t>つの柱</a:t>
            </a:r>
          </a:p>
        </p:txBody>
      </p:sp>
      <p:sp>
        <p:nvSpPr>
          <p:cNvPr id="124" name="テキスト ボックス 3">
            <a:extLst>
              <a:ext uri="{FF2B5EF4-FFF2-40B4-BE49-F238E27FC236}">
                <a16:creationId xmlns:a16="http://schemas.microsoft.com/office/drawing/2014/main" id="{C30FFB38-CB72-4BC4-AEF7-0ECD9670852A}"/>
              </a:ext>
            </a:extLst>
          </p:cNvPr>
          <p:cNvSpPr txBox="1">
            <a:spLocks/>
          </p:cNvSpPr>
          <p:nvPr/>
        </p:nvSpPr>
        <p:spPr>
          <a:xfrm>
            <a:off x="200027" y="2188368"/>
            <a:ext cx="1466848" cy="2215158"/>
          </a:xfrm>
          <a:prstGeom prst="rect">
            <a:avLst/>
          </a:prstGeom>
          <a:noFill/>
        </p:spPr>
        <p:txBody>
          <a:bodyPr wrap="square" lIns="0" tIns="0" rIns="0" bIns="0" rtlCol="0">
            <a:no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母子の健康、家族計画、リプロダクティブヘルス（</a:t>
            </a:r>
            <a:r>
              <a:rPr lang="ja-JP" altLang="en-US" sz="1200" dirty="0"/>
              <a:t>性と生殖に関する健康</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）の向上</a:t>
            </a: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栄養改善の加速化</a:t>
            </a: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疾病管理の向上</a:t>
            </a: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健康的な生活コミュニティ運動（</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GERMAS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保健・医療システムの強化と医薬品・食品の管理</a:t>
            </a:r>
          </a:p>
        </p:txBody>
      </p:sp>
      <p:graphicFrame>
        <p:nvGraphicFramePr>
          <p:cNvPr id="139" name="表 5">
            <a:extLst>
              <a:ext uri="{FF2B5EF4-FFF2-40B4-BE49-F238E27FC236}">
                <a16:creationId xmlns:a16="http://schemas.microsoft.com/office/drawing/2014/main" id="{C9C040C2-6289-46C5-A8D7-F998A2329A7A}"/>
              </a:ext>
            </a:extLst>
          </p:cNvPr>
          <p:cNvGraphicFramePr>
            <a:graphicFrameLocks noGrp="1"/>
          </p:cNvGraphicFramePr>
          <p:nvPr>
            <p:extLst>
              <p:ext uri="{D42A27DB-BD31-4B8C-83A1-F6EECF244321}">
                <p14:modId xmlns:p14="http://schemas.microsoft.com/office/powerpoint/2010/main" val="78208734"/>
              </p:ext>
            </p:extLst>
          </p:nvPr>
        </p:nvGraphicFramePr>
        <p:xfrm>
          <a:off x="1847850" y="2188368"/>
          <a:ext cx="7858123" cy="4023360"/>
        </p:xfrm>
        <a:graphic>
          <a:graphicData uri="http://schemas.openxmlformats.org/drawingml/2006/table">
            <a:tbl>
              <a:tblPr firstRow="1" bandRow="1">
                <a:tableStyleId>{5C22544A-7EE6-4342-B048-85BDC9FD1C3A}</a:tableStyleId>
              </a:tblPr>
              <a:tblGrid>
                <a:gridCol w="1228725">
                  <a:extLst>
                    <a:ext uri="{9D8B030D-6E8A-4147-A177-3AD203B41FA5}">
                      <a16:colId xmlns:a16="http://schemas.microsoft.com/office/drawing/2014/main" val="20000"/>
                    </a:ext>
                  </a:extLst>
                </a:gridCol>
                <a:gridCol w="3990975">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42925">
                  <a:extLst>
                    <a:ext uri="{9D8B030D-6E8A-4147-A177-3AD203B41FA5}">
                      <a16:colId xmlns:a16="http://schemas.microsoft.com/office/drawing/2014/main" val="3369962486"/>
                    </a:ext>
                  </a:extLst>
                </a:gridCol>
                <a:gridCol w="514350">
                  <a:extLst>
                    <a:ext uri="{9D8B030D-6E8A-4147-A177-3AD203B41FA5}">
                      <a16:colId xmlns:a16="http://schemas.microsoft.com/office/drawing/2014/main" val="4057114197"/>
                    </a:ext>
                  </a:extLst>
                </a:gridCol>
                <a:gridCol w="542925">
                  <a:extLst>
                    <a:ext uri="{9D8B030D-6E8A-4147-A177-3AD203B41FA5}">
                      <a16:colId xmlns:a16="http://schemas.microsoft.com/office/drawing/2014/main" val="678186538"/>
                    </a:ext>
                  </a:extLst>
                </a:gridCol>
                <a:gridCol w="514348">
                  <a:extLst>
                    <a:ext uri="{9D8B030D-6E8A-4147-A177-3AD203B41FA5}">
                      <a16:colId xmlns:a16="http://schemas.microsoft.com/office/drawing/2014/main" val="3089961252"/>
                    </a:ext>
                  </a:extLst>
                </a:gridCol>
              </a:tblGrid>
              <a:tr h="0">
                <a:tc>
                  <a:txBody>
                    <a:bodyPr/>
                    <a:lstStyle/>
                    <a:p>
                      <a:pPr algn="l"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l"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活動</a:t>
                      </a:r>
                    </a:p>
                  </a:txBody>
                  <a:tcPr marR="1828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2020</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2021</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2022</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2023</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2024</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rowSpan="5">
                  <a:txBody>
                    <a:bodyPr/>
                    <a:lstStyle/>
                    <a:p>
                      <a:pPr algn="l" fontAlgn="ctr">
                        <a:spcAft>
                          <a:spcPts val="0"/>
                        </a:spcAft>
                      </a:pP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健康サービス</a:t>
                      </a:r>
                      <a:b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必須の医薬品を入手できる県</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79</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81</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83</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vMerge="1">
                  <a:txBody>
                    <a:bodyPr/>
                    <a:lstStyle/>
                    <a:p>
                      <a:pPr algn="ctr" fontAlgn="ctr">
                        <a:spcAft>
                          <a:spcPts val="0"/>
                        </a:spcAft>
                      </a:pPr>
                      <a:endParaRPr lang="ja-JP" altLang="en-US" sz="12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基準を満たす医療機器の割合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91</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92</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93</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94</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64238365"/>
                  </a:ext>
                </a:extLst>
              </a:tr>
              <a:tr h="0">
                <a:tc vMerge="1">
                  <a:txBody>
                    <a:bodyPr/>
                    <a:lstStyle/>
                    <a:p>
                      <a:pPr algn="ctr" fontAlgn="ctr">
                        <a:spcAft>
                          <a:spcPts val="0"/>
                        </a:spcAft>
                      </a:pPr>
                      <a:endParaRPr lang="ja-JP" altLang="en-US" sz="12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IDL</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ワクチン</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基本免疫</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利用可能な保健所の割合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96.5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063649178"/>
                  </a:ext>
                </a:extLst>
              </a:tr>
              <a:tr h="0">
                <a:tc vMerge="1">
                  <a:txBody>
                    <a:bodyPr/>
                    <a:lstStyle/>
                    <a:p>
                      <a:pPr algn="ctr" fontAlgn="ctr">
                        <a:spcAft>
                          <a:spcPts val="0"/>
                        </a:spcAft>
                      </a:pPr>
                      <a:endParaRPr lang="ja-JP" altLang="en-US" sz="12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国内生産された医薬品原材料の割合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23281252"/>
                  </a:ext>
                </a:extLst>
              </a:tr>
              <a:tr h="0">
                <a:tc vMerge="1">
                  <a:txBody>
                    <a:bodyPr/>
                    <a:lstStyle/>
                    <a:p>
                      <a:pPr algn="ctr" fontAlgn="ctr">
                        <a:spcAft>
                          <a:spcPts val="0"/>
                        </a:spcAft>
                      </a:pPr>
                      <a:endParaRPr lang="ja-JP" altLang="en-US" sz="12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国産医療機器の割合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88</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850794490"/>
                  </a:ext>
                </a:extLst>
              </a:tr>
              <a:tr h="0">
                <a:tc rowSpan="2">
                  <a:txBody>
                    <a:bodyPr/>
                    <a:lstStyle/>
                    <a:p>
                      <a:pPr algn="l" fontAlgn="ctr">
                        <a:spcAft>
                          <a:spcPts val="0"/>
                        </a:spcAft>
                      </a:pP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医薬品サービスの</a:t>
                      </a:r>
                      <a:b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改善</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FORNAS(</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国家医薬品リスト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に登録済の医薬品を使用する病院の割合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933475851"/>
                  </a:ext>
                </a:extLst>
              </a:tr>
              <a:tr h="0">
                <a:tc vMerge="1">
                  <a:txBody>
                    <a:bodyPr/>
                    <a:lstStyle/>
                    <a:p>
                      <a:pPr algn="ctr" fontAlgn="ctr">
                        <a:spcAft>
                          <a:spcPts val="0"/>
                        </a:spcAft>
                      </a:pPr>
                      <a:endPar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基準に従った医薬品サービスを提供する医療機関の割合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284338673"/>
                  </a:ext>
                </a:extLst>
              </a:tr>
              <a:tr h="0">
                <a:tc>
                  <a:txBody>
                    <a:bodyPr/>
                    <a:lstStyle/>
                    <a:p>
                      <a:pPr algn="l" fontAlgn="ctr">
                        <a:spcAft>
                          <a:spcPts val="0"/>
                        </a:spcAft>
                      </a:pP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医薬品及び健康器具のガバナンス改善</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適切な品質管理を実施する薬局の数</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州</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県</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市の中心部当たり</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127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177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771927728"/>
                  </a:ext>
                </a:extLst>
              </a:tr>
              <a:tr h="0">
                <a:tc>
                  <a:txBody>
                    <a:bodyPr/>
                    <a:lstStyle/>
                    <a:p>
                      <a:pPr algn="l" fontAlgn="ctr">
                        <a:spcAft>
                          <a:spcPts val="0"/>
                        </a:spcAft>
                      </a:pP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医薬品の生産と</a:t>
                      </a:r>
                      <a:b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流通の増加</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医薬品のニーズを満たす能力のある製薬業の割合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69</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71</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73</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24749265"/>
                  </a:ext>
                </a:extLst>
              </a:tr>
              <a:tr h="0">
                <a:tc rowSpan="4">
                  <a:txBody>
                    <a:bodyPr/>
                    <a:lstStyle/>
                    <a:p>
                      <a:pPr algn="l" fontAlgn="ctr">
                        <a:spcAft>
                          <a:spcPts val="0"/>
                        </a:spcAft>
                      </a:pP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医療機器および</a:t>
                      </a:r>
                      <a:b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家庭用医療器具</a:t>
                      </a:r>
                      <a:b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(PKRT)</a:t>
                      </a:r>
                      <a:endPar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国内生産された医療機器の増加数</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累積</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49</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63</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325542354"/>
                  </a:ext>
                </a:extLst>
              </a:tr>
              <a:tr h="0">
                <a:tc vMerge="1">
                  <a:txBody>
                    <a:bodyPr/>
                    <a:lstStyle/>
                    <a:p>
                      <a:pPr algn="ctr" fontAlgn="ctr">
                        <a:spcAft>
                          <a:spcPts val="0"/>
                        </a:spcAft>
                      </a:pPr>
                      <a:endPar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市販前に優良な評価を受けた医療機器と</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PKRT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92</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94</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98</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58404810"/>
                  </a:ext>
                </a:extLst>
              </a:tr>
              <a:tr h="0">
                <a:tc vMerge="1">
                  <a:txBody>
                    <a:bodyPr/>
                    <a:lstStyle/>
                    <a:p>
                      <a:pPr algn="ctr" fontAlgn="ctr">
                        <a:spcAft>
                          <a:spcPts val="0"/>
                        </a:spcAft>
                      </a:pPr>
                      <a:endPar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期限内に調査結果をフォローアップできる医療機器と</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PKRT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の生産施設の割合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771189442"/>
                  </a:ext>
                </a:extLst>
              </a:tr>
              <a:tr h="0">
                <a:tc vMerge="1">
                  <a:txBody>
                    <a:bodyPr/>
                    <a:lstStyle/>
                    <a:p>
                      <a:pPr algn="ctr" fontAlgn="ctr">
                        <a:spcAft>
                          <a:spcPts val="0"/>
                        </a:spcAft>
                      </a:pPr>
                      <a:endPar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基準を満たしている医療機器と</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PKRT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のマーキングの割合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82</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835301717"/>
                  </a:ext>
                </a:extLst>
              </a:tr>
            </a:tbl>
          </a:graphicData>
        </a:graphic>
      </p:graphicFrame>
    </p:spTree>
    <p:extLst>
      <p:ext uri="{BB962C8B-B14F-4D97-AF65-F5344CB8AC3E}">
        <p14:creationId xmlns:p14="http://schemas.microsoft.com/office/powerpoint/2010/main" val="26780527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片側の 2 つの角を丸めた四角形 49"/>
          <p:cNvSpPr/>
          <p:nvPr/>
        </p:nvSpPr>
        <p:spPr>
          <a:xfrm rot="10800000">
            <a:off x="5240330" y="3645024"/>
            <a:ext cx="3889375" cy="1584176"/>
          </a:xfrm>
          <a:prstGeom prst="round2SameRect">
            <a:avLst>
              <a:gd name="adj1" fmla="val 4365"/>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片側の 2 つの角を丸めた四角形 5"/>
          <p:cNvSpPr/>
          <p:nvPr/>
        </p:nvSpPr>
        <p:spPr>
          <a:xfrm rot="10800000">
            <a:off x="776536" y="3645024"/>
            <a:ext cx="3889126" cy="1584176"/>
          </a:xfrm>
          <a:prstGeom prst="round2SameRect">
            <a:avLst>
              <a:gd name="adj1" fmla="val 572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インドネシア／政策動向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現時点で特筆すべき具体的な政策はないが、保健省の関係者は次のように発言している。</a:t>
            </a: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インドネシア保健省ヒアリング</a:t>
            </a:r>
          </a:p>
        </p:txBody>
      </p:sp>
      <p:sp>
        <p:nvSpPr>
          <p:cNvPr id="15" name="正方形/長方形 14"/>
          <p:cNvSpPr/>
          <p:nvPr/>
        </p:nvSpPr>
        <p:spPr>
          <a:xfrm>
            <a:off x="776536" y="3789040"/>
            <a:ext cx="3889128"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インドネシア国内に豊富に原料</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持っている。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その為、今後は</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開発のための資金を増やす</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予定。</a:t>
            </a:r>
          </a:p>
        </p:txBody>
      </p:sp>
      <p:sp>
        <p:nvSpPr>
          <p:cNvPr id="16" name="片側の 2 つの角を丸めた四角形 15"/>
          <p:cNvSpPr/>
          <p:nvPr/>
        </p:nvSpPr>
        <p:spPr>
          <a:xfrm>
            <a:off x="776536" y="2276475"/>
            <a:ext cx="3889128" cy="1368549"/>
          </a:xfrm>
          <a:prstGeom prst="round2SameRect">
            <a:avLst>
              <a:gd name="adj1" fmla="val 7759"/>
              <a:gd name="adj2" fmla="val 0"/>
            </a:avLst>
          </a:prstGeom>
          <a:solidFill>
            <a:srgbClr val="5F8AC3"/>
          </a:solidFill>
          <a:ln w="12700" cmpd="sng">
            <a:noFill/>
          </a:ln>
        </p:spPr>
        <p:txBody>
          <a:bodyPr wrap="square" lIns="252000" tIns="108000" bIns="252000" rtlCol="0" anchor="b" anchorCtr="0">
            <a:noAutofit/>
          </a:bodyPr>
          <a:lstStyle/>
          <a:p>
            <a:pPr>
              <a:lnSpc>
                <a:spcPct val="113000"/>
              </a:lnSpc>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について</a:t>
            </a:r>
            <a:endParaRPr lang="ja-JP" altLang="en-US" sz="1400" dirty="0">
              <a:solidFill>
                <a:schemeClr val="bg1"/>
              </a:solidFill>
            </a:endParaRPr>
          </a:p>
        </p:txBody>
      </p:sp>
      <p:sp>
        <p:nvSpPr>
          <p:cNvPr id="18" name="正方形/長方形 17"/>
          <p:cNvSpPr/>
          <p:nvPr/>
        </p:nvSpPr>
        <p:spPr>
          <a:xfrm>
            <a:off x="5240337" y="3789040"/>
            <a:ext cx="3889376"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国内製造を増やしていきたい</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と考えている。</a:t>
            </a: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ただし、具体的な</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計画・施策等</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があるかどうかについては</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確認できなかった。</a:t>
            </a:r>
          </a:p>
        </p:txBody>
      </p:sp>
      <p:sp>
        <p:nvSpPr>
          <p:cNvPr id="19" name="片側の 2 つの角を丸めた四角形 18"/>
          <p:cNvSpPr/>
          <p:nvPr/>
        </p:nvSpPr>
        <p:spPr>
          <a:xfrm>
            <a:off x="5240338" y="2276475"/>
            <a:ext cx="3889374" cy="1368549"/>
          </a:xfrm>
          <a:prstGeom prst="round2SameRect">
            <a:avLst>
              <a:gd name="adj1" fmla="val 6274"/>
              <a:gd name="adj2" fmla="val 0"/>
            </a:avLst>
          </a:prstGeom>
          <a:solidFill>
            <a:srgbClr val="5F8AC3"/>
          </a:solidFill>
          <a:ln w="12700" cmpd="sng">
            <a:noFill/>
          </a:ln>
          <a:extLst>
            <a:ext uri="{91240B29-F687-4F45-9708-019B960494DF}">
              <a14:hiddenLine xmlns:a14="http://schemas.microsoft.com/office/drawing/2010/main" w="12700" cmpd="sng">
                <a:solidFill>
                  <a:srgbClr val="3D6AA7"/>
                </a:solidFill>
              </a14:hiddenLine>
            </a:ext>
          </a:extLst>
        </p:spPr>
        <p:txBody>
          <a:bodyPr wrap="square" lIns="252000" tIns="108000" bIns="252000" rtlCol="0" anchor="b" anchorCtr="0">
            <a:noAutofit/>
          </a:bodyPr>
          <a:lstStyle/>
          <a:p>
            <a:pPr>
              <a:lnSpc>
                <a:spcPct val="113000"/>
              </a:lnSpc>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について</a:t>
            </a:r>
            <a:endParaRPr lang="ja-JP" altLang="en-US" sz="1400" dirty="0">
              <a:solidFill>
                <a:schemeClr val="bg1"/>
              </a:solidFill>
            </a:endParaRPr>
          </a:p>
        </p:txBody>
      </p:sp>
      <p:sp>
        <p:nvSpPr>
          <p:cNvPr id="22" name="Freeform 6"/>
          <p:cNvSpPr>
            <a:spLocks/>
          </p:cNvSpPr>
          <p:nvPr/>
        </p:nvSpPr>
        <p:spPr bwMode="auto">
          <a:xfrm>
            <a:off x="7778782" y="3067341"/>
            <a:ext cx="153118" cy="295903"/>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p:cNvSpPr>
          <p:nvPr/>
        </p:nvSpPr>
        <p:spPr bwMode="auto">
          <a:xfrm>
            <a:off x="7622846" y="2928314"/>
            <a:ext cx="283691" cy="141845"/>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9"/>
          <p:cNvSpPr>
            <a:spLocks/>
          </p:cNvSpPr>
          <p:nvPr/>
        </p:nvSpPr>
        <p:spPr bwMode="auto">
          <a:xfrm>
            <a:off x="8374345" y="2536595"/>
            <a:ext cx="363538" cy="782498"/>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0"/>
          <p:cNvSpPr>
            <a:spLocks/>
          </p:cNvSpPr>
          <p:nvPr/>
        </p:nvSpPr>
        <p:spPr bwMode="auto">
          <a:xfrm>
            <a:off x="7978869" y="2535656"/>
            <a:ext cx="671652" cy="783437"/>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1"/>
          <p:cNvSpPr>
            <a:spLocks/>
          </p:cNvSpPr>
          <p:nvPr/>
        </p:nvSpPr>
        <p:spPr bwMode="auto">
          <a:xfrm>
            <a:off x="8028656" y="2558201"/>
            <a:ext cx="536383" cy="765589"/>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2"/>
          <p:cNvSpPr>
            <a:spLocks/>
          </p:cNvSpPr>
          <p:nvPr/>
        </p:nvSpPr>
        <p:spPr bwMode="auto">
          <a:xfrm>
            <a:off x="8079382" y="2731985"/>
            <a:ext cx="410506" cy="263025"/>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3"/>
          <p:cNvSpPr>
            <a:spLocks/>
          </p:cNvSpPr>
          <p:nvPr/>
        </p:nvSpPr>
        <p:spPr bwMode="auto">
          <a:xfrm>
            <a:off x="8209015" y="2994070"/>
            <a:ext cx="326902" cy="328781"/>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4"/>
          <p:cNvSpPr>
            <a:spLocks/>
          </p:cNvSpPr>
          <p:nvPr/>
        </p:nvSpPr>
        <p:spPr bwMode="auto">
          <a:xfrm>
            <a:off x="7728995" y="3300306"/>
            <a:ext cx="515716" cy="128694"/>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5"/>
          <p:cNvSpPr>
            <a:spLocks/>
          </p:cNvSpPr>
          <p:nvPr/>
        </p:nvSpPr>
        <p:spPr bwMode="auto">
          <a:xfrm>
            <a:off x="7931900" y="3070159"/>
            <a:ext cx="277115" cy="293084"/>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16"/>
          <p:cNvSpPr>
            <a:spLocks/>
          </p:cNvSpPr>
          <p:nvPr/>
        </p:nvSpPr>
        <p:spPr bwMode="auto">
          <a:xfrm>
            <a:off x="8139502" y="2804317"/>
            <a:ext cx="273358" cy="189753"/>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17"/>
          <p:cNvSpPr>
            <a:spLocks/>
          </p:cNvSpPr>
          <p:nvPr/>
        </p:nvSpPr>
        <p:spPr bwMode="auto">
          <a:xfrm>
            <a:off x="8160168" y="2825922"/>
            <a:ext cx="201965" cy="134330"/>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18"/>
          <p:cNvSpPr>
            <a:spLocks/>
          </p:cNvSpPr>
          <p:nvPr/>
        </p:nvSpPr>
        <p:spPr bwMode="auto">
          <a:xfrm>
            <a:off x="8209015" y="2993131"/>
            <a:ext cx="198208" cy="108028"/>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19"/>
          <p:cNvSpPr>
            <a:spLocks/>
          </p:cNvSpPr>
          <p:nvPr/>
        </p:nvSpPr>
        <p:spPr bwMode="auto">
          <a:xfrm>
            <a:off x="8339588" y="2993131"/>
            <a:ext cx="46969" cy="65756"/>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0"/>
          <p:cNvSpPr>
            <a:spLocks/>
          </p:cNvSpPr>
          <p:nvPr/>
        </p:nvSpPr>
        <p:spPr bwMode="auto">
          <a:xfrm>
            <a:off x="7874598" y="2928314"/>
            <a:ext cx="479081" cy="144663"/>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21"/>
          <p:cNvSpPr>
            <a:spLocks/>
          </p:cNvSpPr>
          <p:nvPr/>
        </p:nvSpPr>
        <p:spPr bwMode="auto">
          <a:xfrm>
            <a:off x="8215591" y="2850346"/>
            <a:ext cx="146542" cy="112725"/>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22"/>
          <p:cNvSpPr>
            <a:spLocks/>
          </p:cNvSpPr>
          <p:nvPr/>
        </p:nvSpPr>
        <p:spPr bwMode="auto">
          <a:xfrm>
            <a:off x="8227803" y="2857861"/>
            <a:ext cx="154997" cy="123058"/>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23"/>
          <p:cNvSpPr>
            <a:spLocks/>
          </p:cNvSpPr>
          <p:nvPr/>
        </p:nvSpPr>
        <p:spPr bwMode="auto">
          <a:xfrm>
            <a:off x="7636937" y="2906708"/>
            <a:ext cx="715803" cy="92059"/>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28"/>
          <p:cNvSpPr>
            <a:spLocks/>
          </p:cNvSpPr>
          <p:nvPr/>
        </p:nvSpPr>
        <p:spPr bwMode="auto">
          <a:xfrm>
            <a:off x="3802634" y="2578788"/>
            <a:ext cx="430286" cy="811711"/>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29"/>
          <p:cNvSpPr>
            <a:spLocks noChangeArrowheads="1"/>
          </p:cNvSpPr>
          <p:nvPr/>
        </p:nvSpPr>
        <p:spPr bwMode="auto">
          <a:xfrm>
            <a:off x="3862886" y="2871950"/>
            <a:ext cx="309782" cy="228540"/>
          </a:xfrm>
          <a:prstGeom prst="rect">
            <a:avLst/>
          </a:prstGeom>
          <a:solidFill>
            <a:srgbClr val="5F8A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 name="Group 33"/>
          <p:cNvGrpSpPr>
            <a:grpSpLocks noChangeAspect="1"/>
          </p:cNvGrpSpPr>
          <p:nvPr/>
        </p:nvGrpSpPr>
        <p:grpSpPr bwMode="auto">
          <a:xfrm>
            <a:off x="2866530" y="2938828"/>
            <a:ext cx="805457" cy="414018"/>
            <a:chOff x="4786" y="1941"/>
            <a:chExt cx="321" cy="165"/>
          </a:xfrm>
        </p:grpSpPr>
        <p:sp>
          <p:nvSpPr>
            <p:cNvPr id="44"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CCDAEC"/>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5F8AC3"/>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CCDAEC"/>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5F8AC3"/>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CCDAEC"/>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5F8AC3"/>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7" name="角丸四角形 6"/>
          <p:cNvSpPr/>
          <p:nvPr/>
        </p:nvSpPr>
        <p:spPr>
          <a:xfrm>
            <a:off x="989431"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endParaRPr lang="en-US" altLang="ja-JP"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1" name="角丸四角形 50"/>
          <p:cNvSpPr/>
          <p:nvPr/>
        </p:nvSpPr>
        <p:spPr>
          <a:xfrm>
            <a:off x="5457056"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endParaRPr lang="en-US" altLang="ja-JP"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2751067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458399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外交関係</a:t>
            </a:r>
            <a:endParaRPr lang="ja-JP" altLang="en-US" dirty="0"/>
          </a:p>
        </p:txBody>
      </p:sp>
      <p:sp>
        <p:nvSpPr>
          <p:cNvPr id="13" name="片側の 2 つの角を丸めた四角形 12"/>
          <p:cNvSpPr/>
          <p:nvPr/>
        </p:nvSpPr>
        <p:spPr>
          <a:xfrm>
            <a:off x="920552" y="2209242"/>
            <a:ext cx="4392488" cy="237289"/>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a:t>
            </a:r>
            <a:r>
              <a:rPr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209242"/>
            <a:ext cx="4392488" cy="237289"/>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5" name="表 14"/>
          <p:cNvGraphicFramePr>
            <a:graphicFrameLocks noGrp="1"/>
          </p:cNvGraphicFramePr>
          <p:nvPr/>
        </p:nvGraphicFramePr>
        <p:xfrm>
          <a:off x="200472" y="2455416"/>
          <a:ext cx="9504000" cy="3999982"/>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107176">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ユドヨノ大統領、マルティ外相（</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回）、プルノモ国防相、</a:t>
                      </a:r>
                      <a:b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ジョコ・スヤント政治・治安・法務担当調整相、ヒダヤット工業相、ギタ投資調整庁長官</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野田総理大臣、松本外務大臣（</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回）、枝野経済産業大臣（</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玄葉外務大臣、岡田総理大臣特使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14209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アミル・シャムスディン法務人権相、ジョコ・スヤント政治・法務・治安担当調整相、</a:t>
                      </a:r>
                      <a:b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ハッタ・ラジャサ経済担当調整相、ヒダヤット工業相、マリ観光・創造経済相、</a:t>
                      </a:r>
                      <a:b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アグス財務相、モハンマド・ヌー教育文化相、アルミダ国家開発企画庁長官</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TW" altLang="en-US" sz="1000" dirty="0">
                          <a:latin typeface="Arial" panose="020B0604020202020204" pitchFamily="34" charset="0"/>
                          <a:ea typeface="ＭＳ Ｐゴシック" panose="020B0600070205080204" pitchFamily="50" charset="-128"/>
                          <a:cs typeface="Arial" panose="020B0604020202020204" pitchFamily="34" charset="0"/>
                        </a:rPr>
                        <a:t>平野文部科学大臣、羽田国土交通大臣、榛葉外務副大臣（総理大臣特使）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8214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ユドヨノ大統領、ディポ・アラム内閣官房長官、マルティ外相（</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回）、ベエス・カンブアヤ環境相（</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リ観光・創造経済相、サリム・セガフ・アルジュフリ社会相、チチップ・スタルジョ海洋水産相、マンギンダアン運輸相、ティファトゥル・スンビリン通信情報相、シャリフディン・ハッサン協同組合・中小企業担当相、ハッタ・ラジャサ経済担当調整相、ヒダヤット工業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安倍総理大臣（</a:t>
                      </a:r>
                      <a:r>
                        <a:rPr lang="en-US" altLang="zh-TW" sz="1000" dirty="0">
                          <a:latin typeface="Arial" panose="020B0604020202020204" pitchFamily="34" charset="0"/>
                          <a:ea typeface="ＭＳ Ｐゴシック" panose="020B0600070205080204" pitchFamily="50" charset="-128"/>
                          <a:cs typeface="Arial" panose="020B0604020202020204" pitchFamily="34" charset="0"/>
                        </a:rPr>
                        <a:t>2</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回）、甘利内閣府特命担当大臣（</a:t>
                      </a:r>
                      <a:r>
                        <a:rPr lang="en-US" altLang="zh-TW" sz="1000" dirty="0">
                          <a:latin typeface="Arial" panose="020B0604020202020204" pitchFamily="34" charset="0"/>
                          <a:ea typeface="ＭＳ Ｐゴシック" panose="020B0600070205080204" pitchFamily="50" charset="-128"/>
                          <a:cs typeface="Arial" panose="020B0604020202020204" pitchFamily="34" charset="0"/>
                        </a:rPr>
                        <a:t>2</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回）、</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茂木経済産業大臣（</a:t>
                      </a:r>
                      <a:r>
                        <a:rPr lang="en-US" altLang="zh-TW" sz="1000" dirty="0">
                          <a:latin typeface="Arial" panose="020B0604020202020204" pitchFamily="34" charset="0"/>
                          <a:ea typeface="ＭＳ Ｐゴシック" panose="020B0600070205080204" pitchFamily="50" charset="-128"/>
                          <a:cs typeface="Arial" panose="020B0604020202020204" pitchFamily="34" charset="0"/>
                        </a:rPr>
                        <a:t>2</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回）、新藤総務大臣、林農林水産大臣、岸田外務大臣、</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太田国土交通大臣、高村総理大臣特使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ユドヨノ大統領、マルティ外相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TW" altLang="en-US" sz="1000" dirty="0">
                          <a:latin typeface="Arial" panose="020B0604020202020204" pitchFamily="34" charset="0"/>
                          <a:ea typeface="ＭＳ Ｐゴシック" panose="020B0600070205080204" pitchFamily="50" charset="-128"/>
                          <a:cs typeface="Arial" panose="020B0604020202020204" pitchFamily="34" charset="0"/>
                        </a:rPr>
                        <a:t>岸田外務大臣</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回）、福田特派大使、</a:t>
                      </a:r>
                      <a:r>
                        <a:rPr lang="zh-CN" altLang="en-US" sz="1000" dirty="0">
                          <a:effectLst/>
                        </a:rPr>
                        <a:t>下村文部科学大臣</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ジョコ大統領、カッラ副大統領、ルトノ外務大臣、リャミザルド国防大臣、ゴーベル商業大臣、サレ・フシン工業大臣、ジョナン運輸大臣、プアン人材開発・文化担当調整大臣、ジャリル国家開発企画庁長官（大統領特使）</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林経済産業大臣</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ジョコ大統領、マルスディ外務大臣、ジョナン運輸大臣、パンジャイタン海洋担当調整相（</a:t>
                      </a: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回）、ハルタルト工業相、ラオリ法務人権相、ジャリル国家開発企画庁長官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岩城法務大臣</a:t>
                      </a:r>
                      <a:r>
                        <a:rPr lang="ja-JP" altLang="en-US" sz="1000" b="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b="0" dirty="0">
                          <a:latin typeface="Arial" panose="020B0604020202020204" pitchFamily="34" charset="0"/>
                          <a:ea typeface="ＭＳ Ｐゴシック" panose="020B0600070205080204" pitchFamily="50" charset="-128"/>
                          <a:cs typeface="Arial" panose="020B0604020202020204" pitchFamily="34" charset="0"/>
                        </a:rPr>
                        <a:t>石井国土交通大臣</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カッラ副大統領、</a:t>
                      </a:r>
                      <a:r>
                        <a:rPr lang="ja-JP" altLang="en-US" sz="900" b="0" dirty="0">
                          <a:effectLst/>
                        </a:rPr>
                        <a:t>リニ国営企業相、シティ・ヌルバヤ環境林業相、スシ海洋水産相、スリ財務相、ジョナン・エネルギー鉱物資源相、バンバン国家開発企画庁長官</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160499">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ユスフ・カッラ副大統領（</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回）、バンバン・ブロジョネゴロ国家開発企画庁長官、バスキ公共事業・国民住宅相、スシ海洋水産相、プアン・マハラニ人材開発・文化担当相、アナック・アグン・グデ・ヌグラ・プスパヨガ協同組合・中小企業相、ルディアンタラ通信情報相、ヤソンナ・ラオリ法務人権相、ジョナン・エネルギー鉱物資源相、バスキ公共事業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1" dirty="0">
                          <a:latin typeface="Arial" panose="020B0604020202020204" pitchFamily="34" charset="0"/>
                          <a:ea typeface="ＭＳ Ｐゴシック" panose="020B0600070205080204" pitchFamily="50" charset="-128"/>
                          <a:cs typeface="Arial" panose="020B0604020202020204" pitchFamily="34" charset="0"/>
                        </a:rPr>
                        <a:t>二階総理大臣特使</a:t>
                      </a:r>
                      <a:r>
                        <a:rPr lang="ja-JP" altLang="en-US" sz="1000" b="1"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b="1" dirty="0">
                          <a:latin typeface="Arial" panose="020B0604020202020204" pitchFamily="34" charset="0"/>
                          <a:ea typeface="ＭＳ Ｐゴシック" panose="020B0600070205080204" pitchFamily="50" charset="-128"/>
                          <a:cs typeface="Arial" panose="020B0604020202020204" pitchFamily="34" charset="0"/>
                        </a:rPr>
                        <a:t>河野外務大臣</a:t>
                      </a:r>
                      <a:r>
                        <a:rPr lang="ja-JP" altLang="en-US" sz="1000" b="1"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b="1" dirty="0">
                          <a:latin typeface="Arial" panose="020B0604020202020204" pitchFamily="34" charset="0"/>
                          <a:ea typeface="ＭＳ Ｐゴシック" panose="020B0600070205080204" pitchFamily="50" charset="-128"/>
                          <a:cs typeface="Arial" panose="020B0604020202020204" pitchFamily="34" charset="0"/>
                        </a:rPr>
                        <a:t>林文部科学大臣</a:t>
                      </a:r>
                      <a:r>
                        <a:rPr lang="ja-JP" altLang="en-US" sz="1000" b="1"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b="1" dirty="0">
                          <a:latin typeface="Arial" panose="020B0604020202020204" pitchFamily="34" charset="0"/>
                          <a:ea typeface="ＭＳ Ｐゴシック" panose="020B0600070205080204" pitchFamily="50" charset="-128"/>
                          <a:cs typeface="Arial" panose="020B0604020202020204" pitchFamily="34" charset="0"/>
                        </a:rPr>
                        <a:t>松山内閣府特命担当大臣</a:t>
                      </a:r>
                      <a:r>
                        <a:rPr lang="ja-JP" altLang="en-US" sz="1000" b="1"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b="1" dirty="0">
                          <a:latin typeface="Arial" panose="020B0604020202020204" pitchFamily="34" charset="0"/>
                          <a:ea typeface="ＭＳ Ｐゴシック" panose="020B0600070205080204" pitchFamily="50" charset="-128"/>
                          <a:cs typeface="Arial" panose="020B0604020202020204" pitchFamily="34" charset="0"/>
                        </a:rPr>
                        <a:t>石井国土交通大臣</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7"/>
                  </a:ext>
                </a:extLst>
              </a:tr>
            </a:tbl>
          </a:graphicData>
        </a:graphic>
      </p:graphicFrame>
      <p:sp>
        <p:nvSpPr>
          <p:cNvPr id="17"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月、ジョコ・ウィドド大統領の招待により、安倍総理大臣はインドネシアへの公式訪問を行った。首脳会談後、「戦略的パートナーシップの強化に関する日・インドネシア共同声明」が発表された。</a:t>
            </a:r>
          </a:p>
        </p:txBody>
      </p:sp>
      <p:grpSp>
        <p:nvGrpSpPr>
          <p:cNvPr id="18" name="グループ化 17"/>
          <p:cNvGrpSpPr/>
          <p:nvPr/>
        </p:nvGrpSpPr>
        <p:grpSpPr>
          <a:xfrm>
            <a:off x="200472" y="178686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
        <p:nvSpPr>
          <p:cNvPr id="21" name="テキスト ボックス 20"/>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1443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1/4</a:t>
            </a:r>
            <a:r>
              <a:rPr lang="ja-JP" altLang="en-US" dirty="0"/>
              <a:t>）</a:t>
            </a:r>
          </a:p>
        </p:txBody>
      </p:sp>
      <p:sp>
        <p:nvSpPr>
          <p:cNvPr id="7" name="Rectangle 6"/>
          <p:cNvSpPr>
            <a:spLocks noChangeArrowheads="1"/>
          </p:cNvSpPr>
          <p:nvPr/>
        </p:nvSpPr>
        <p:spPr bwMode="auto">
          <a:xfrm>
            <a:off x="200472" y="178540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472" y="2145440"/>
          <a:ext cx="9504320" cy="30837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047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消化器・肝臓病診断治療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ネクサス、</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KIFMEC</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医療技術移転</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生体肝移植術前診断（移植希望者とのコンサルテーションを通じた現地人材教育</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現地での生体肝移植手術を通じた現地人材教育（</a:t>
                      </a:r>
                      <a:r>
                        <a:rPr kumimoji="1" lang="en-US" altLang="ja-JP"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症例）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KIFMEC</a:t>
                      </a:r>
                      <a:r>
                        <a:rPr kumimoji="1" lang="ja-JP" altLang="en-US"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で受け入れ研修（医師</a:t>
                      </a:r>
                      <a:r>
                        <a:rPr kumimoji="1" lang="en-US" altLang="ja-JP"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名、看護師</a:t>
                      </a:r>
                      <a:r>
                        <a:rPr kumimoji="1" lang="en-US" altLang="ja-JP"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名を各</a:t>
                      </a:r>
                      <a:r>
                        <a:rPr kumimoji="1" lang="en-US" altLang="ja-JP"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ヶ月）</a:t>
                      </a:r>
                      <a:endParaRPr kumimoji="1" lang="en-US" altLang="ja-JP"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消化器肝臓病に関する日・尼ジョイント医療セミナー</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実施（</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RSCM</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108000" marB="108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事業スキーム構築</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KIFMEC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の医師が現地で手術した際の手術契約を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と締結。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セントゥール病院（</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）とシンガポール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SKLTC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と業務契約締結。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チプト病院（</a:t>
                      </a:r>
                      <a:r>
                        <a:rPr kumimoji="1" lang="en-US" altLang="ja-JP"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RSCM</a:t>
                      </a:r>
                      <a:r>
                        <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）との将来的に術前術後ケアセンターの共同設立について、</a:t>
                      </a:r>
                      <a:r>
                        <a:rPr kumimoji="1" lang="en-US" altLang="ja-JP"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RSCM</a:t>
                      </a:r>
                      <a:r>
                        <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の肝臓内科部長の合意取得。</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9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地域専門医療サービス整備</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コンサルタンツ</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中央政府の保健・医療分野の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PPP</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に対する制度化の動向等、考え方の把握</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Bekasi</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県立病院の整備状況、医療サービス提供に対する考え方の把握</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活用可能な我が国の経済協力スキームの整理、活用可能性の検討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共済組合型の保険制度の導入可能性検討</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Bukasi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新県知事と会談し、県立病院と保健所病院の改善を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PPP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事業として行うことに全面賛成いただいた。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ワークショップを開催し、現地関係者に対する保険医療分野の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PPP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事業の理解促進を行った。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初期投資資金、運営資金に関する妥当性の検討を開始した。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9" name="テキスト ボックス 8"/>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年度以降、複数の医療国際化事業が実施されて</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いるほか、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012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度の官民ミッションが開催された。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も実施されている。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226116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2/4</a:t>
            </a:r>
            <a:r>
              <a:rPr lang="ja-JP" altLang="en-US" dirty="0"/>
              <a:t>）</a:t>
            </a:r>
          </a:p>
        </p:txBody>
      </p:sp>
      <p:sp>
        <p:nvSpPr>
          <p:cNvPr id="7"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472" y="1484784"/>
          <a:ext cx="9504320" cy="49285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クリニック開設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JKR</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インドネシアにおける医療分野投資に関連する諸制度の調査の実施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インドネシア投資調整庁（</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BKPM</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）による規制、会社法、労働法制等</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日本式透析治療に関するニーズ調査の実施</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現地日系損保会社へのインタビュー調査、現地診療所の診療実態調査等を通じた価格受容性および支払金額に関する実態調査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さくらクリニック開設に向けた諸手続きの実施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ビジネスモデル検討</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JV</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に関しては、外資規制が厳しく、かつ手続きが煩雑であることがわかったが、有力な現地組織との提携により設立に向けた手続きが開始された。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クリニックの開設場所を決定した。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診療開始までのスケジュールを下記の通り決定した。</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 内装工事・機器搬入等</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 診療開始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日本人医師が現地で医療行為を実施するための規制（</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SIP</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TK-WNA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）の概要を把握した。今後は申請手続きに関する情報収集を行う。</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今後数年間の具体的な投資計画および収支計画を立案した。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上記を通じて、インドネシアにおいては、クリニックインホスピタル形式での日本式医療の展開が有望であるとの仮説を構築するに至った。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950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がん化学療法</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キャピタル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がん診療全般、ならびに画像診断・遠隔読影に関する制度および環境調査</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画像診断の導入実証（遠隔画像診断による診断サポートの実地検証）</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化学療法の導入実証（日本式がん外来化学療法の運営・看護システムの実地検証）</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化学療法センターの事業化の検証 </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現地のがん患者数と内訳、診療体制、化学療法の現状などを明らかにした。特に、抗がん剤の価格が日本以上に高いケースがあることを確認した。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外国人医師による画像診断は遠隔読影にかかわらず医療行為と見なされ禁止されており、セカンドオピニオンの提供しかできない点を明らかにした。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画像診断実証では、現地の画質レベル、撮影方法、診療情報の不備などが多く、人材育成やそれに見合った価格設定が必要であることを確認した。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化学療法実証では、日本式運営・看護システムの導入により、準備・治療時間や安全性を飛躍的に改善できることを明らかにした。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312604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3/4</a:t>
            </a:r>
            <a:r>
              <a:rPr lang="ja-JP" altLang="en-US" dirty="0"/>
              <a:t>）</a:t>
            </a:r>
          </a:p>
        </p:txBody>
      </p:sp>
      <p:sp>
        <p:nvSpPr>
          <p:cNvPr id="7" name="Rectangle 6"/>
          <p:cNvSpPr>
            <a:spLocks noChangeArrowheads="1"/>
          </p:cNvSpPr>
          <p:nvPr/>
        </p:nvSpPr>
        <p:spPr bwMode="auto">
          <a:xfrm>
            <a:off x="200472" y="134076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472" y="1700808"/>
          <a:ext cx="9504320" cy="4777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トレーニング</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オリンパス</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メディカル</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システムズ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オリンパスメディカルシステムズを代表団体としてプロジェクトを実施。インドネシア側は、国立チプト病院が協力</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92075" indent="-92075" algn="just">
                        <a:buClr>
                          <a:srgbClr val="3D6AA7"/>
                        </a:buClr>
                        <a:buFont typeface="Wingdings" panose="05000000000000000000" pitchFamily="2" charset="2"/>
                        <a:buChar char="l"/>
                      </a:pPr>
                      <a:r>
                        <a:rPr lang="ja-JP" altLang="en-US" sz="1000" b="0" i="0" u="none" strike="noStrike" baseline="0" dirty="0">
                          <a:solidFill>
                            <a:srgbClr val="000000"/>
                          </a:solidFill>
                          <a:latin typeface="+mj-ea"/>
                          <a:ea typeface="+mj-ea"/>
                        </a:rPr>
                        <a:t>インドネシアの医療サービス改善に向け、日本の知見、経験と</a:t>
                      </a:r>
                      <a:r>
                        <a:rPr lang="en-US" altLang="ja-JP" sz="1000" b="0" i="0" u="none" strike="noStrike" baseline="0" dirty="0">
                          <a:solidFill>
                            <a:srgbClr val="000000"/>
                          </a:solidFill>
                          <a:latin typeface="+mj-ea"/>
                          <a:ea typeface="+mj-ea"/>
                        </a:rPr>
                        <a:t>ICT</a:t>
                      </a:r>
                      <a:r>
                        <a:rPr lang="ja-JP" altLang="en-US" sz="1000" b="0" i="0" u="none" strike="noStrike" baseline="0" dirty="0">
                          <a:solidFill>
                            <a:srgbClr val="000000"/>
                          </a:solidFill>
                          <a:latin typeface="+mj-ea"/>
                          <a:ea typeface="+mj-ea"/>
                        </a:rPr>
                        <a:t>を活用した「医療連携推進センター」をティーチングホスピタルであるチプト病院に設立する。</a:t>
                      </a:r>
                    </a:p>
                    <a:p>
                      <a:pPr marL="92075" indent="-92075" algn="just">
                        <a:buClr>
                          <a:srgbClr val="3D6AA7"/>
                        </a:buClr>
                        <a:buFont typeface="Wingdings" panose="05000000000000000000" pitchFamily="2" charset="2"/>
                        <a:buChar char="l"/>
                      </a:pPr>
                      <a:r>
                        <a:rPr lang="ja-JP" altLang="en-US" sz="1000" b="0" i="0" u="none" strike="noStrike" baseline="0" dirty="0">
                          <a:solidFill>
                            <a:srgbClr val="000000"/>
                          </a:solidFill>
                          <a:latin typeface="+mj-ea"/>
                          <a:ea typeface="+mj-ea"/>
                        </a:rPr>
                        <a:t>医療連携推進センターが、①地域医療連携の啓発、②人材育成、③活動基盤の管理、④データの管理、医療</a:t>
                      </a:r>
                      <a:r>
                        <a:rPr lang="en-US" altLang="ja-JP" sz="1000" b="0" i="0" u="none" strike="noStrike" baseline="0" dirty="0">
                          <a:solidFill>
                            <a:srgbClr val="000000"/>
                          </a:solidFill>
                          <a:latin typeface="+mj-ea"/>
                          <a:ea typeface="+mj-ea"/>
                        </a:rPr>
                        <a:t>ICT</a:t>
                      </a:r>
                      <a:r>
                        <a:rPr lang="ja-JP" altLang="en-US" sz="1000" b="0" i="0" u="none" strike="noStrike" baseline="0" dirty="0">
                          <a:solidFill>
                            <a:srgbClr val="000000"/>
                          </a:solidFill>
                          <a:latin typeface="+mj-ea"/>
                          <a:ea typeface="+mj-ea"/>
                        </a:rPr>
                        <a:t>システム運営等の役割を担えるように、運用指導、インフラ構築等を実施する。</a:t>
                      </a:r>
                      <a:r>
                        <a:rPr lang="ja-JP" altLang="en-US" sz="1000" b="0" i="0" u="none" strike="noStrike" baseline="0" dirty="0">
                          <a:solidFill>
                            <a:srgbClr val="000000"/>
                          </a:solidFill>
                          <a:latin typeface="ＭＳ 明朝" panose="02020609040205080304" pitchFamily="17" charset="-128"/>
                          <a:ea typeface="ＭＳ 明朝" panose="02020609040205080304" pitchFamily="17" charset="-128"/>
                        </a:rPr>
                        <a:t>	</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センター設立に向けた、運営人材の育成、運用実施の指導、センター運用方式の討議と決定、</a:t>
                      </a:r>
                      <a:r>
                        <a:rPr kumimoji="1" lang="en-US" altLang="ja-JP" sz="1000" b="0" i="0" u="none" strike="noStrike" kern="1200" baseline="0" dirty="0">
                          <a:solidFill>
                            <a:schemeClr val="dk1"/>
                          </a:solidFill>
                          <a:latin typeface="+mn-ea"/>
                          <a:ea typeface="+mn-ea"/>
                          <a:cs typeface="+mn-cs"/>
                        </a:rPr>
                        <a:t>ICT</a:t>
                      </a:r>
                      <a:r>
                        <a:rPr kumimoji="1" lang="ja-JP" altLang="en-US" sz="1000" b="0" i="0" u="none" strike="noStrike" kern="1200" baseline="0" dirty="0">
                          <a:solidFill>
                            <a:schemeClr val="dk1"/>
                          </a:solidFill>
                          <a:latin typeface="+mn-ea"/>
                          <a:ea typeface="+mn-ea"/>
                          <a:cs typeface="+mn-cs"/>
                        </a:rPr>
                        <a:t>システムの構築。 </a:t>
                      </a:r>
                    </a:p>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保健省、病院関係者とシステム／運用を実証し、評価会やヒアリングやアンケートを通じた課題の把握を行った。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歯科臨床技術研修センター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モリタ</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92075" indent="-92075" algn="just">
                        <a:buClr>
                          <a:srgbClr val="3D6AA7"/>
                        </a:buClr>
                        <a:buFont typeface="Wingdings" panose="05000000000000000000" pitchFamily="2" charset="2"/>
                        <a:buChar char="l"/>
                      </a:pPr>
                      <a:r>
                        <a:rPr lang="ja-JP" altLang="en-US" sz="1000" b="0" i="0" u="none" strike="noStrike" baseline="0" dirty="0">
                          <a:solidFill>
                            <a:srgbClr val="000000"/>
                          </a:solidFill>
                          <a:latin typeface="+mj-ea"/>
                          <a:ea typeface="+mj-ea"/>
                        </a:rPr>
                        <a:t>インドネシアをはじめとするアジアの多くの地域では、一定レベル以上の均質な診療を保証する歯科技術の継続的かつ体系的取得システムや、それに関連した情報の定期的継続的配信がなされていない。また近年、急速な食の欧米化による生活習慣病が蔓延し、歯科においても、う蝕（むし歯）歯数の増加が大きな問題となっている。</a:t>
                      </a:r>
                      <a:endParaRPr lang="en-US" altLang="ja-JP" sz="1000" b="0" i="0" u="none" strike="noStrike" baseline="0" dirty="0">
                        <a:solidFill>
                          <a:srgbClr val="000000"/>
                        </a:solidFill>
                        <a:latin typeface="+mj-ea"/>
                        <a:ea typeface="+mj-ea"/>
                      </a:endParaRPr>
                    </a:p>
                    <a:p>
                      <a:pPr marL="92075" indent="-92075" algn="just">
                        <a:buClr>
                          <a:srgbClr val="3D6AA7"/>
                        </a:buClr>
                        <a:buFont typeface="Wingdings" panose="05000000000000000000" pitchFamily="2" charset="2"/>
                        <a:buChar char="l"/>
                      </a:pPr>
                      <a:r>
                        <a:rPr lang="ja-JP" altLang="en-US" sz="1000" b="0" i="0" u="none" strike="noStrike" baseline="0" dirty="0">
                          <a:solidFill>
                            <a:srgbClr val="000000"/>
                          </a:solidFill>
                          <a:latin typeface="+mj-ea"/>
                          <a:ea typeface="+mj-ea"/>
                        </a:rPr>
                        <a:t>ジャカルタ・トリサクティ大学内にデンタルトレーニングセンターを設置し、歯科医師を対象とした臨床研修を行うことで、日本の歯科医療器材をインドネシアで普及させる。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研修コンテンツ（</a:t>
                      </a:r>
                      <a:r>
                        <a:rPr kumimoji="1" lang="en-US" altLang="ja-JP" sz="1000" b="0" i="0" u="none" strike="noStrike" kern="1200" baseline="0" dirty="0">
                          <a:solidFill>
                            <a:schemeClr val="dk1"/>
                          </a:solidFill>
                          <a:latin typeface="+mn-ea"/>
                          <a:ea typeface="+mn-ea"/>
                          <a:cs typeface="+mn-cs"/>
                        </a:rPr>
                        <a:t>e-learning</a:t>
                      </a:r>
                      <a:r>
                        <a:rPr kumimoji="1" lang="ja-JP" altLang="en-US" sz="1000" b="0" i="0" u="none" strike="noStrike" kern="1200" baseline="0" dirty="0">
                          <a:solidFill>
                            <a:schemeClr val="dk1"/>
                          </a:solidFill>
                          <a:latin typeface="+mn-ea"/>
                          <a:ea typeface="+mn-ea"/>
                          <a:cs typeface="+mn-cs"/>
                        </a:rPr>
                        <a:t>）の整備</a:t>
                      </a:r>
                      <a:endParaRPr kumimoji="1" lang="en-US" altLang="ja-JP" sz="1000" b="0" i="0" u="none" strike="noStrike" kern="1200" baseline="0" dirty="0">
                        <a:solidFill>
                          <a:schemeClr val="dk1"/>
                        </a:solidFill>
                        <a:latin typeface="+mn-ea"/>
                        <a:ea typeface="+mn-ea"/>
                        <a:cs typeface="+mn-cs"/>
                      </a:endParaRPr>
                    </a:p>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研修センターでの臨床研修・実技指導</a:t>
                      </a:r>
                      <a:endParaRPr kumimoji="1" lang="en-US" altLang="ja-JP" sz="1000" b="0" i="0" u="none" strike="noStrike" kern="1200" baseline="0" dirty="0">
                        <a:solidFill>
                          <a:schemeClr val="dk1"/>
                        </a:solidFill>
                        <a:latin typeface="+mn-ea"/>
                        <a:ea typeface="+mn-ea"/>
                        <a:cs typeface="+mn-cs"/>
                      </a:endParaRPr>
                    </a:p>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認定制度の課題調査</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遠隔診断</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モデル構築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富士フィルム</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放射線科医の少ない地域に対し医療</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を用いた遠隔放射線診断ができる環境を提供。</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92075" marR="0" lvl="0" indent="-92075" algn="just" defTabSz="914400" rtl="0" eaLnBrk="1" fontAlgn="auto" latinLnBrk="0" hangingPunct="1">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mn-cs"/>
                        </a:rPr>
                        <a:t>遠隔放射線診断のワークフローを提案し、放射線機器、医療</a:t>
                      </a:r>
                      <a:r>
                        <a:rPr kumimoji="1" lang="en-US" altLang="ja-JP" sz="1000" b="0" i="0" u="none" strike="noStrike" kern="1200" cap="none" spc="0" normalizeH="0" baseline="0" noProof="0" dirty="0">
                          <a:ln>
                            <a:noFill/>
                          </a:ln>
                          <a:solidFill>
                            <a:srgbClr val="000000"/>
                          </a:solidFill>
                          <a:effectLst/>
                          <a:uLnTx/>
                          <a:uFillTx/>
                          <a:latin typeface="ＭＳ Ｐゴシック"/>
                          <a:ea typeface="+mn-ea"/>
                          <a:cs typeface="+mn-cs"/>
                        </a:rPr>
                        <a:t>ICT</a:t>
                      </a: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mn-cs"/>
                        </a:rPr>
                        <a:t>システムの導入・運用を開始</a:t>
                      </a:r>
                    </a:p>
                  </a:txBody>
                  <a:tcPr marL="36000" marR="36000" marT="31502" marB="31502"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25870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4/4</a:t>
            </a:r>
            <a:r>
              <a:rPr lang="ja-JP" altLang="en-US" dirty="0"/>
              <a:t>）</a:t>
            </a:r>
          </a:p>
        </p:txBody>
      </p:sp>
      <p:sp>
        <p:nvSpPr>
          <p:cNvPr id="7" name="Rectangle 6"/>
          <p:cNvSpPr>
            <a:spLocks noChangeArrowheads="1"/>
          </p:cNvSpPr>
          <p:nvPr/>
        </p:nvSpPr>
        <p:spPr bwMode="auto">
          <a:xfrm>
            <a:off x="200472" y="496375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技術協力活用型・新興国市場開拓事業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472" y="5323790"/>
          <a:ext cx="9504320" cy="92406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6624000">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17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日本消化器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内視鏡学会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（神戸大学）、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インドネシア消化器内視鏡学会と連携し、ジャカルタ（国立チプト病院）への専門家派遣及び本邦受入研修を通じた内視鏡アドバンス手技の講義・技術指導を実施</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ホームページほか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nvGraphicFramePr>
        <p:xfrm>
          <a:off x="200472" y="1355686"/>
          <a:ext cx="9505056" cy="3467488"/>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368">
                  <a:extLst>
                    <a:ext uri="{9D8B030D-6E8A-4147-A177-3AD203B41FA5}">
                      <a16:colId xmlns:a16="http://schemas.microsoft.com/office/drawing/2014/main" val="20004"/>
                    </a:ext>
                  </a:extLst>
                </a:gridCol>
                <a:gridCol w="3312368">
                  <a:extLst>
                    <a:ext uri="{9D8B030D-6E8A-4147-A177-3AD203B41FA5}">
                      <a16:colId xmlns:a16="http://schemas.microsoft.com/office/drawing/2014/main" val="20005"/>
                    </a:ext>
                  </a:extLst>
                </a:gridCol>
              </a:tblGrid>
              <a:tr h="22453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036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高度先進医療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1000" dirty="0"/>
                        <a:t>がん研究会有明病院　土屋了介　教授</a:t>
                      </a:r>
                      <a:br>
                        <a:rPr lang="en-US" altLang="ja-JP" sz="1000" dirty="0"/>
                      </a:br>
                      <a:r>
                        <a:rPr lang="ja-JP" altLang="en-US" sz="1000" dirty="0"/>
                        <a:t>「日本の高度がん治療（検診技術から粒子線まで）」</a:t>
                      </a:r>
                    </a:p>
                    <a:p>
                      <a:pPr fontAlgn="ctr">
                        <a:spcAft>
                          <a:spcPts val="400"/>
                        </a:spcAft>
                      </a:pPr>
                      <a:r>
                        <a:rPr lang="zh-TW" altLang="en-US" sz="1000" dirty="0"/>
                        <a:t>神戸国際医療交流財団　田中紘一　教授</a:t>
                      </a:r>
                      <a:br>
                        <a:rPr lang="en-US" altLang="ja-JP" sz="1000" dirty="0"/>
                      </a:br>
                      <a:r>
                        <a:rPr lang="ja-JP" altLang="en-US" sz="1000" dirty="0"/>
                        <a:t>「神戸医療産業都市と日本の肝疾患治療」</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観光・創造経済省大臣による挨拶</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（大臣官房による代読）</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0361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セミナー</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商談会</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がんの先端診断</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がんの治療技術</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r>
                        <a:rPr kumimoji="1" lang="ja-JP" altLang="en-US" sz="1000" kern="1200" spc="-30" baseline="0" dirty="0">
                          <a:solidFill>
                            <a:schemeClr val="dk1"/>
                          </a:solidFill>
                          <a:latin typeface="+mn-lt"/>
                          <a:ea typeface="+mn-ea"/>
                          <a:cs typeface="+mn-cs"/>
                        </a:rPr>
                        <a:t>神戸国際フロンティアメディカルセンター　田中紘一　理事長</a:t>
                      </a:r>
                      <a:endParaRPr kumimoji="1" lang="en-US" altLang="ja-JP" sz="1000" kern="1200" spc="-30" baseline="0" dirty="0">
                        <a:solidFill>
                          <a:schemeClr val="dk1"/>
                        </a:solidFill>
                        <a:latin typeface="+mn-lt"/>
                        <a:ea typeface="+mn-ea"/>
                        <a:cs typeface="+mn-cs"/>
                      </a:endParaRPr>
                    </a:p>
                    <a:p>
                      <a:pPr marL="0" algn="l" defTabSz="914400" rtl="0" eaLnBrk="1" fontAlgn="ctr" latinLnBrk="0" hangingPunct="1">
                        <a:spcAft>
                          <a:spcPts val="400"/>
                        </a:spcAft>
                      </a:pPr>
                      <a:r>
                        <a:rPr kumimoji="1" lang="ja-JP" altLang="en-US" sz="1000" kern="1200" dirty="0">
                          <a:solidFill>
                            <a:schemeClr val="dk1"/>
                          </a:solidFill>
                          <a:latin typeface="+mn-lt"/>
                          <a:ea typeface="+mn-ea"/>
                          <a:cs typeface="+mn-cs"/>
                        </a:rPr>
                        <a:t>「これまでの医療貢献実績」</a:t>
                      </a:r>
                      <a:endParaRPr kumimoji="1" lang="en-US" altLang="ja-JP" sz="1000" kern="1200" dirty="0">
                        <a:solidFill>
                          <a:schemeClr val="dk1"/>
                        </a:solidFill>
                        <a:latin typeface="+mn-lt"/>
                        <a:ea typeface="+mn-ea"/>
                        <a:cs typeface="+mn-cs"/>
                      </a:endParaRPr>
                    </a:p>
                    <a:p>
                      <a:pPr fontAlgn="ctr"/>
                      <a:r>
                        <a:rPr kumimoji="1" lang="ja-JP" altLang="en-US" sz="1000" kern="1200" dirty="0">
                          <a:solidFill>
                            <a:schemeClr val="dk1"/>
                          </a:solidFill>
                          <a:latin typeface="+mn-lt"/>
                          <a:ea typeface="+mn-ea"/>
                          <a:cs typeface="+mn-cs"/>
                        </a:rPr>
                        <a:t>神戸大学　森田圭紀　先生　など</a:t>
                      </a:r>
                      <a:endParaRPr kumimoji="1" lang="en-US" altLang="ja-JP" sz="1000" kern="1200" dirty="0">
                        <a:solidFill>
                          <a:schemeClr val="dk1"/>
                        </a:solidFill>
                        <a:latin typeface="+mn-lt"/>
                        <a:ea typeface="+mn-ea"/>
                        <a:cs typeface="+mn-cs"/>
                      </a:endParaRPr>
                    </a:p>
                    <a:p>
                      <a:pPr marL="0" algn="l" defTabSz="914400" rtl="0" eaLnBrk="1" fontAlgn="ctr" latinLnBrk="0" hangingPunct="1">
                        <a:spcAft>
                          <a:spcPts val="400"/>
                        </a:spcAft>
                      </a:pPr>
                      <a:r>
                        <a:rPr kumimoji="1" lang="ja-JP" altLang="en-US" sz="1000" kern="1200" dirty="0">
                          <a:solidFill>
                            <a:schemeClr val="dk1"/>
                          </a:solidFill>
                          <a:latin typeface="+mn-lt"/>
                          <a:ea typeface="+mn-ea"/>
                          <a:cs typeface="+mn-cs"/>
                        </a:rPr>
                        <a:t>「</a:t>
                      </a:r>
                      <a:r>
                        <a:rPr kumimoji="1" lang="zh-TW" altLang="en-US" sz="1000" kern="1200" dirty="0">
                          <a:solidFill>
                            <a:schemeClr val="dk1"/>
                          </a:solidFill>
                          <a:latin typeface="+mn-lt"/>
                          <a:ea typeface="+mn-ea"/>
                          <a:cs typeface="+mn-cs"/>
                        </a:rPr>
                        <a:t>診断</a:t>
                      </a:r>
                      <a:r>
                        <a:rPr kumimoji="1" lang="ja-JP" altLang="en-US" sz="1000" kern="1200" dirty="0">
                          <a:solidFill>
                            <a:schemeClr val="dk1"/>
                          </a:solidFill>
                          <a:latin typeface="+mn-lt"/>
                          <a:ea typeface="+mn-ea"/>
                          <a:cs typeface="+mn-cs"/>
                        </a:rPr>
                        <a:t>」</a:t>
                      </a:r>
                      <a:endParaRPr kumimoji="1" lang="zh-TW" altLang="en-US" sz="1000" kern="1200" dirty="0">
                        <a:solidFill>
                          <a:schemeClr val="dk1"/>
                        </a:solidFill>
                        <a:latin typeface="+mn-lt"/>
                        <a:ea typeface="+mn-ea"/>
                        <a:cs typeface="+mn-cs"/>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インドネシアから保健副大臣が参加</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36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現地医療機関との意見交換</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スモールセミナー</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spc="-30" baseline="0" dirty="0">
                          <a:solidFill>
                            <a:schemeClr val="dk1"/>
                          </a:solidFill>
                          <a:latin typeface="+mn-lt"/>
                          <a:ea typeface="+mn-ea"/>
                          <a:cs typeface="+mn-cs"/>
                        </a:rPr>
                        <a:t>福井大学医学部附属病院　医療情報部　山下芳範　副部長</a:t>
                      </a:r>
                    </a:p>
                    <a:p>
                      <a:pPr marL="0" algn="l" defTabSz="914400" rtl="0" eaLnBrk="1" fontAlgn="ctr" latinLnBrk="0" hangingPunct="1">
                        <a:spcAft>
                          <a:spcPts val="400"/>
                        </a:spcAft>
                      </a:pPr>
                      <a:r>
                        <a:rPr kumimoji="1" lang="ja-JP" altLang="en-US" sz="1000" kern="1200" dirty="0">
                          <a:solidFill>
                            <a:schemeClr val="dk1"/>
                          </a:solidFill>
                          <a:latin typeface="+mn-lt"/>
                          <a:ea typeface="+mn-ea"/>
                          <a:cs typeface="+mn-cs"/>
                        </a:rPr>
                        <a:t>「福井大学における先進的医療</a:t>
                      </a:r>
                      <a:r>
                        <a:rPr kumimoji="1" lang="en-US" altLang="ja-JP" sz="1000" kern="1200" dirty="0">
                          <a:solidFill>
                            <a:schemeClr val="dk1"/>
                          </a:solidFill>
                          <a:latin typeface="+mn-lt"/>
                          <a:ea typeface="+mn-ea"/>
                          <a:cs typeface="+mn-cs"/>
                        </a:rPr>
                        <a:t>ICT</a:t>
                      </a:r>
                      <a:r>
                        <a:rPr kumimoji="1" lang="ja-JP" altLang="en-US" sz="1000" kern="1200" dirty="0">
                          <a:solidFill>
                            <a:schemeClr val="dk1"/>
                          </a:solidFill>
                          <a:latin typeface="+mn-lt"/>
                          <a:ea typeface="+mn-ea"/>
                          <a:cs typeface="+mn-cs"/>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a:t>
                      </a:r>
                      <a:endParaRPr lang="zh-TW" altLang="en-US" sz="1000" dirty="0"/>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036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保健省、現地医療機関との意見交換、ネットワーキングディナー</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1">
                        <a:spcAft>
                          <a:spcPts val="400"/>
                        </a:spcAft>
                      </a:pPr>
                      <a:r>
                        <a:rPr kumimoji="1" lang="en-US" altLang="ja-JP" sz="1000" kern="1200" dirty="0">
                          <a:solidFill>
                            <a:schemeClr val="dk1"/>
                          </a:solidFill>
                          <a:latin typeface="+mn-lt"/>
                          <a:ea typeface="+mn-ea"/>
                          <a:cs typeface="+mn-cs"/>
                        </a:rPr>
                        <a:t>-</a:t>
                      </a:r>
                      <a:endParaRPr kumimoji="1" lang="ja-JP" altLang="en-US" sz="1000" kern="1200" dirty="0">
                        <a:solidFill>
                          <a:schemeClr val="dk1"/>
                        </a:solidFill>
                        <a:latin typeface="+mn-lt"/>
                        <a:ea typeface="+mn-ea"/>
                        <a:cs typeface="+mn-cs"/>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t>ネットワーキングディナーでは、インドネシア医療関係者を広く招待し、インドネシア側から</a:t>
                      </a:r>
                      <a:r>
                        <a:rPr lang="en-US" altLang="ja-JP" sz="1000" dirty="0"/>
                        <a:t>48</a:t>
                      </a:r>
                      <a:r>
                        <a:rPr lang="ja-JP" altLang="en-US" sz="1000" dirty="0"/>
                        <a:t>名が参加。ミッション団はサンプルやパンフレット配布、小型デモ機や紹介動画等を用いて、来場者への製品説明と交流を行った</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0" name="Rectangle 6"/>
          <p:cNvSpPr>
            <a:spLocks noChangeArrowheads="1"/>
          </p:cNvSpPr>
          <p:nvPr/>
        </p:nvSpPr>
        <p:spPr bwMode="auto">
          <a:xfrm>
            <a:off x="200472" y="99465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11" name="テキスト ボックス 71"/>
          <p:cNvSpPr txBox="1"/>
          <p:nvPr/>
        </p:nvSpPr>
        <p:spPr>
          <a:xfrm>
            <a:off x="200025" y="6310491"/>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インドネシア</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40450444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8722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0037342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41" name="think-cell Slide" r:id="rId47" imgW="270" imgH="270" progId="TCLayout.ActiveDocument.1">
                  <p:embed/>
                </p:oleObj>
              </mc:Choice>
              <mc:Fallback>
                <p:oleObj name="think-cell Slide" r:id="rId47" imgW="270" imgH="270" progId="TCLayout.ActiveDocument.1">
                  <p:embed/>
                  <p:pic>
                    <p:nvPicPr>
                      <p:cNvPr id="0" name=""/>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grpSp>
        <p:nvGrpSpPr>
          <p:cNvPr id="3" name="グループ化 2"/>
          <p:cNvGrpSpPr/>
          <p:nvPr/>
        </p:nvGrpSpPr>
        <p:grpSpPr>
          <a:xfrm>
            <a:off x="8076514" y="4597516"/>
            <a:ext cx="1706743" cy="1627121"/>
            <a:chOff x="7761285" y="4597516"/>
            <a:chExt cx="1706743" cy="1627121"/>
          </a:xfrm>
        </p:grpSpPr>
        <p:sp>
          <p:nvSpPr>
            <p:cNvPr id="32" name="フリーフォーム 31"/>
            <p:cNvSpPr/>
            <p:nvPr/>
          </p:nvSpPr>
          <p:spPr>
            <a:xfrm>
              <a:off x="7761285" y="4613519"/>
              <a:ext cx="1634744" cy="1611118"/>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420687 w 1709737"/>
                <a:gd name="connsiteY0" fmla="*/ 1339 h 1666141"/>
                <a:gd name="connsiteX1" fmla="*/ 0 w 1709737"/>
                <a:gd name="connsiteY1" fmla="*/ 213674 h 1666141"/>
                <a:gd name="connsiteX2" fmla="*/ 0 w 1709737"/>
                <a:gd name="connsiteY2" fmla="*/ 1666141 h 1666141"/>
                <a:gd name="connsiteX3" fmla="*/ 1709737 w 1709737"/>
                <a:gd name="connsiteY3" fmla="*/ 1207045 h 1666141"/>
                <a:gd name="connsiteX0" fmla="*/ 420691 w 1709741"/>
                <a:gd name="connsiteY0" fmla="*/ 912 h 1665714"/>
                <a:gd name="connsiteX1" fmla="*/ 4 w 1709741"/>
                <a:gd name="connsiteY1" fmla="*/ 213247 h 1665714"/>
                <a:gd name="connsiteX2" fmla="*/ 4 w 1709741"/>
                <a:gd name="connsiteY2" fmla="*/ 1665714 h 1665714"/>
                <a:gd name="connsiteX3" fmla="*/ 1709741 w 1709741"/>
                <a:gd name="connsiteY3" fmla="*/ 1206618 h 1665714"/>
                <a:gd name="connsiteX0" fmla="*/ 420691 w 1709741"/>
                <a:gd name="connsiteY0" fmla="*/ 826 h 1665628"/>
                <a:gd name="connsiteX1" fmla="*/ 4 w 1709741"/>
                <a:gd name="connsiteY1" fmla="*/ 238561 h 1665628"/>
                <a:gd name="connsiteX2" fmla="*/ 4 w 1709741"/>
                <a:gd name="connsiteY2" fmla="*/ 1665628 h 1665628"/>
                <a:gd name="connsiteX3" fmla="*/ 1709741 w 1709741"/>
                <a:gd name="connsiteY3" fmla="*/ 1206532 h 1665628"/>
                <a:gd name="connsiteX0" fmla="*/ 446091 w 1735141"/>
                <a:gd name="connsiteY0" fmla="*/ 418 h 1665220"/>
                <a:gd name="connsiteX1" fmla="*/ 4 w 1735141"/>
                <a:gd name="connsiteY1" fmla="*/ 502313 h 1665220"/>
                <a:gd name="connsiteX2" fmla="*/ 25404 w 1735141"/>
                <a:gd name="connsiteY2" fmla="*/ 1665220 h 1665220"/>
                <a:gd name="connsiteX3" fmla="*/ 1735141 w 1735141"/>
                <a:gd name="connsiteY3" fmla="*/ 1206124 h 1665220"/>
              </a:gdLst>
              <a:ahLst/>
              <a:cxnLst>
                <a:cxn ang="0">
                  <a:pos x="connsiteX0" y="connsiteY0"/>
                </a:cxn>
                <a:cxn ang="0">
                  <a:pos x="connsiteX1" y="connsiteY1"/>
                </a:cxn>
                <a:cxn ang="0">
                  <a:pos x="connsiteX2" y="connsiteY2"/>
                </a:cxn>
                <a:cxn ang="0">
                  <a:pos x="connsiteX3" y="connsiteY3"/>
                </a:cxn>
              </a:cxnLst>
              <a:rect l="l" t="t" r="r" b="b"/>
              <a:pathLst>
                <a:path w="1735141" h="1665220">
                  <a:moveTo>
                    <a:pt x="446091" y="418"/>
                  </a:moveTo>
                  <a:cubicBezTo>
                    <a:pt x="459277" y="-16818"/>
                    <a:pt x="-1584" y="505618"/>
                    <a:pt x="4" y="502313"/>
                  </a:cubicBezTo>
                  <a:cubicBezTo>
                    <a:pt x="4" y="978002"/>
                    <a:pt x="25404" y="1189531"/>
                    <a:pt x="25404" y="1665220"/>
                  </a:cubicBezTo>
                  <a:cubicBezTo>
                    <a:pt x="603254" y="1484407"/>
                    <a:pt x="1157291" y="1386937"/>
                    <a:pt x="1735141" y="1206124"/>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8172028" y="4597516"/>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34" name="片側の 2 つの角を丸めた四角形 33"/>
            <p:cNvSpPr/>
            <p:nvPr/>
          </p:nvSpPr>
          <p:spPr>
            <a:xfrm>
              <a:off x="8172028" y="5246134"/>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5,042</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grpSp>
        <p:nvGrpSpPr>
          <p:cNvPr id="2" name="グループ化 1"/>
          <p:cNvGrpSpPr/>
          <p:nvPr/>
        </p:nvGrpSpPr>
        <p:grpSpPr>
          <a:xfrm>
            <a:off x="8138349" y="2156559"/>
            <a:ext cx="1644909" cy="1637790"/>
            <a:chOff x="8044099" y="2156559"/>
            <a:chExt cx="1644909" cy="1637790"/>
          </a:xfrm>
        </p:grpSpPr>
        <p:sp>
          <p:nvSpPr>
            <p:cNvPr id="25" name="フリーフォーム 24"/>
            <p:cNvSpPr/>
            <p:nvPr/>
          </p:nvSpPr>
          <p:spPr>
            <a:xfrm>
              <a:off x="8044099" y="2172012"/>
              <a:ext cx="1572909" cy="162233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26885 w 1742922"/>
                <a:gd name="connsiteY0" fmla="*/ 0 h 1636625"/>
                <a:gd name="connsiteX1" fmla="*/ 9373 w 1742922"/>
                <a:gd name="connsiteY1" fmla="*/ 342769 h 1636625"/>
                <a:gd name="connsiteX2" fmla="*/ 43 w 1742922"/>
                <a:gd name="connsiteY2" fmla="*/ 1636615 h 1636625"/>
                <a:gd name="connsiteX3" fmla="*/ 1742922 w 1742922"/>
                <a:gd name="connsiteY3" fmla="*/ 1112837 h 1636625"/>
                <a:gd name="connsiteX0" fmla="*/ 426885 w 1742922"/>
                <a:gd name="connsiteY0" fmla="*/ 0 h 1636625"/>
                <a:gd name="connsiteX1" fmla="*/ 9373 w 1742922"/>
                <a:gd name="connsiteY1" fmla="*/ 260219 h 1636625"/>
                <a:gd name="connsiteX2" fmla="*/ 43 w 1742922"/>
                <a:gd name="connsiteY2" fmla="*/ 1636615 h 1636625"/>
                <a:gd name="connsiteX3" fmla="*/ 1742922 w 1742922"/>
                <a:gd name="connsiteY3" fmla="*/ 1112837 h 1636625"/>
                <a:gd name="connsiteX0" fmla="*/ 426885 w 1742922"/>
                <a:gd name="connsiteY0" fmla="*/ 0 h 1636625"/>
                <a:gd name="connsiteX1" fmla="*/ 9373 w 1742922"/>
                <a:gd name="connsiteY1" fmla="*/ 234819 h 1636625"/>
                <a:gd name="connsiteX2" fmla="*/ 43 w 1742922"/>
                <a:gd name="connsiteY2" fmla="*/ 1636615 h 1636625"/>
                <a:gd name="connsiteX3" fmla="*/ 1742922 w 1742922"/>
                <a:gd name="connsiteY3" fmla="*/ 1112837 h 1636625"/>
                <a:gd name="connsiteX0" fmla="*/ 426885 w 1742922"/>
                <a:gd name="connsiteY0" fmla="*/ 0 h 1636625"/>
                <a:gd name="connsiteX1" fmla="*/ 3023 w 1742922"/>
                <a:gd name="connsiteY1" fmla="*/ 171319 h 1636625"/>
                <a:gd name="connsiteX2" fmla="*/ 43 w 1742922"/>
                <a:gd name="connsiteY2" fmla="*/ 1636615 h 1636625"/>
                <a:gd name="connsiteX3" fmla="*/ 1742922 w 1742922"/>
                <a:gd name="connsiteY3" fmla="*/ 1112837 h 1636625"/>
                <a:gd name="connsiteX0" fmla="*/ 426885 w 1742922"/>
                <a:gd name="connsiteY0" fmla="*/ 0 h 1636625"/>
                <a:gd name="connsiteX1" fmla="*/ 15723 w 1742922"/>
                <a:gd name="connsiteY1" fmla="*/ 164969 h 1636625"/>
                <a:gd name="connsiteX2" fmla="*/ 43 w 1742922"/>
                <a:gd name="connsiteY2" fmla="*/ 1636615 h 1636625"/>
                <a:gd name="connsiteX3" fmla="*/ 1742922 w 1742922"/>
                <a:gd name="connsiteY3" fmla="*/ 1112837 h 1636625"/>
                <a:gd name="connsiteX0" fmla="*/ 430335 w 1746372"/>
                <a:gd name="connsiteY0" fmla="*/ 0 h 1636625"/>
                <a:gd name="connsiteX1" fmla="*/ 123 w 1746372"/>
                <a:gd name="connsiteY1" fmla="*/ 164969 h 1636625"/>
                <a:gd name="connsiteX2" fmla="*/ 3493 w 1746372"/>
                <a:gd name="connsiteY2" fmla="*/ 1636615 h 1636625"/>
                <a:gd name="connsiteX3" fmla="*/ 1746372 w 1746372"/>
                <a:gd name="connsiteY3" fmla="*/ 1112837 h 1636625"/>
                <a:gd name="connsiteX0" fmla="*/ 430335 w 1746372"/>
                <a:gd name="connsiteY0" fmla="*/ 0 h 1636625"/>
                <a:gd name="connsiteX1" fmla="*/ 123 w 1746372"/>
                <a:gd name="connsiteY1" fmla="*/ 171319 h 1636625"/>
                <a:gd name="connsiteX2" fmla="*/ 3493 w 1746372"/>
                <a:gd name="connsiteY2" fmla="*/ 1636615 h 1636625"/>
                <a:gd name="connsiteX3" fmla="*/ 1746372 w 1746372"/>
                <a:gd name="connsiteY3" fmla="*/ 1112837 h 1636625"/>
                <a:gd name="connsiteX0" fmla="*/ 426885 w 1742922"/>
                <a:gd name="connsiteY0" fmla="*/ 0 h 1636625"/>
                <a:gd name="connsiteX1" fmla="*/ 6198 w 1742922"/>
                <a:gd name="connsiteY1" fmla="*/ 130044 h 1636625"/>
                <a:gd name="connsiteX2" fmla="*/ 43 w 1742922"/>
                <a:gd name="connsiteY2" fmla="*/ 1636615 h 1636625"/>
                <a:gd name="connsiteX3" fmla="*/ 1742922 w 1742922"/>
                <a:gd name="connsiteY3" fmla="*/ 1112837 h 1636625"/>
                <a:gd name="connsiteX0" fmla="*/ 436410 w 1742922"/>
                <a:gd name="connsiteY0" fmla="*/ 0 h 1650912"/>
                <a:gd name="connsiteX1" fmla="*/ 6198 w 1742922"/>
                <a:gd name="connsiteY1" fmla="*/ 144331 h 1650912"/>
                <a:gd name="connsiteX2" fmla="*/ 43 w 1742922"/>
                <a:gd name="connsiteY2" fmla="*/ 1650902 h 1650912"/>
                <a:gd name="connsiteX3" fmla="*/ 1742922 w 1742922"/>
                <a:gd name="connsiteY3" fmla="*/ 1127124 h 1650912"/>
                <a:gd name="connsiteX0" fmla="*/ 436410 w 1742922"/>
                <a:gd name="connsiteY0" fmla="*/ 0 h 1650912"/>
                <a:gd name="connsiteX1" fmla="*/ 1435 w 1742922"/>
                <a:gd name="connsiteY1" fmla="*/ 487231 h 1650912"/>
                <a:gd name="connsiteX2" fmla="*/ 43 w 1742922"/>
                <a:gd name="connsiteY2" fmla="*/ 1650902 h 1650912"/>
                <a:gd name="connsiteX3" fmla="*/ 1742922 w 1742922"/>
                <a:gd name="connsiteY3" fmla="*/ 1127124 h 1650912"/>
                <a:gd name="connsiteX0" fmla="*/ 436410 w 1742922"/>
                <a:gd name="connsiteY0" fmla="*/ 0 h 1650912"/>
                <a:gd name="connsiteX1" fmla="*/ 1435 w 1742922"/>
                <a:gd name="connsiteY1" fmla="*/ 487231 h 1650912"/>
                <a:gd name="connsiteX2" fmla="*/ 43 w 1742922"/>
                <a:gd name="connsiteY2" fmla="*/ 1650902 h 1650912"/>
                <a:gd name="connsiteX3" fmla="*/ 1742922 w 1742922"/>
                <a:gd name="connsiteY3" fmla="*/ 1127124 h 1650912"/>
                <a:gd name="connsiteX0" fmla="*/ 436410 w 1742922"/>
                <a:gd name="connsiteY0" fmla="*/ 0 h 1650912"/>
                <a:gd name="connsiteX1" fmla="*/ 1435 w 1742922"/>
                <a:gd name="connsiteY1" fmla="*/ 487231 h 1650912"/>
                <a:gd name="connsiteX2" fmla="*/ 43 w 1742922"/>
                <a:gd name="connsiteY2" fmla="*/ 1650902 h 1650912"/>
                <a:gd name="connsiteX3" fmla="*/ 1742922 w 1742922"/>
                <a:gd name="connsiteY3" fmla="*/ 1127124 h 1650912"/>
                <a:gd name="connsiteX0" fmla="*/ 407835 w 1742922"/>
                <a:gd name="connsiteY0" fmla="*/ 0 h 1622337"/>
                <a:gd name="connsiteX1" fmla="*/ 1435 w 1742922"/>
                <a:gd name="connsiteY1" fmla="*/ 458656 h 1622337"/>
                <a:gd name="connsiteX2" fmla="*/ 43 w 1742922"/>
                <a:gd name="connsiteY2" fmla="*/ 1622327 h 1622337"/>
                <a:gd name="connsiteX3" fmla="*/ 1742922 w 1742922"/>
                <a:gd name="connsiteY3" fmla="*/ 1098549 h 1622337"/>
                <a:gd name="connsiteX0" fmla="*/ 411597 w 1746684"/>
                <a:gd name="connsiteY0" fmla="*/ 0 h 1622337"/>
                <a:gd name="connsiteX1" fmla="*/ 117 w 1746684"/>
                <a:gd name="connsiteY1" fmla="*/ 412936 h 1622337"/>
                <a:gd name="connsiteX2" fmla="*/ 3805 w 1746684"/>
                <a:gd name="connsiteY2" fmla="*/ 1622327 h 1622337"/>
                <a:gd name="connsiteX3" fmla="*/ 1746684 w 1746684"/>
                <a:gd name="connsiteY3" fmla="*/ 1098549 h 1622337"/>
              </a:gdLst>
              <a:ahLst/>
              <a:cxnLst>
                <a:cxn ang="0">
                  <a:pos x="connsiteX0" y="connsiteY0"/>
                </a:cxn>
                <a:cxn ang="0">
                  <a:pos x="connsiteX1" y="connsiteY1"/>
                </a:cxn>
                <a:cxn ang="0">
                  <a:pos x="connsiteX2" y="connsiteY2"/>
                </a:cxn>
                <a:cxn ang="0">
                  <a:pos x="connsiteX3" y="connsiteY3"/>
                </a:cxn>
              </a:cxnLst>
              <a:rect l="l" t="t" r="r" b="b"/>
              <a:pathLst>
                <a:path w="1746684" h="1622337">
                  <a:moveTo>
                    <a:pt x="411597" y="0"/>
                  </a:moveTo>
                  <a:cubicBezTo>
                    <a:pt x="414243" y="486"/>
                    <a:pt x="26046" y="402926"/>
                    <a:pt x="117" y="412936"/>
                  </a:cubicBezTo>
                  <a:cubicBezTo>
                    <a:pt x="-876" y="901368"/>
                    <a:pt x="4798" y="1133895"/>
                    <a:pt x="3805" y="1622327"/>
                  </a:cubicBezTo>
                  <a:cubicBezTo>
                    <a:pt x="-6174" y="1625016"/>
                    <a:pt x="1738002" y="1105191"/>
                    <a:pt x="1746684" y="1098549"/>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8393008" y="2156559"/>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31" name="片側の 2 つの角を丸めた四角形 30"/>
            <p:cNvSpPr/>
            <p:nvPr/>
          </p:nvSpPr>
          <p:spPr>
            <a:xfrm>
              <a:off x="8393008" y="2732623"/>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spc="-1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1,297</a:t>
              </a:r>
            </a:p>
            <a:p>
              <a:pPr lvl="0"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sp>
        <p:nvSpPr>
          <p:cNvPr id="5" name="タイトル 4"/>
          <p:cNvSpPr>
            <a:spLocks noGrp="1"/>
          </p:cNvSpPr>
          <p:nvPr>
            <p:ph type="title"/>
          </p:nvPr>
        </p:nvSpPr>
        <p:spPr/>
        <p:txBody>
          <a:bodyPr/>
          <a:lstStyle/>
          <a:p>
            <a:r>
              <a:rPr lang="ja-JP" altLang="en-US"/>
              <a:t>インドネシア／一般概況／経済</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endParaRPr lang="ja-JP" altLang="en-US" dirty="0"/>
          </a:p>
        </p:txBody>
      </p:sp>
      <p:grpSp>
        <p:nvGrpSpPr>
          <p:cNvPr id="35" name="グループ化 7"/>
          <p:cNvGrpSpPr/>
          <p:nvPr/>
        </p:nvGrpSpPr>
        <p:grpSpPr>
          <a:xfrm>
            <a:off x="632520" y="1700808"/>
            <a:ext cx="8640960" cy="288032"/>
            <a:chOff x="4803500" y="2113806"/>
            <a:chExt cx="5626916" cy="288032"/>
          </a:xfrm>
        </p:grpSpPr>
        <p:cxnSp>
          <p:nvCxnSpPr>
            <p:cNvPr id="36" name="直線コネクタ 3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38" name="グループ化 7"/>
          <p:cNvGrpSpPr/>
          <p:nvPr/>
        </p:nvGrpSpPr>
        <p:grpSpPr>
          <a:xfrm>
            <a:off x="632520" y="4149080"/>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41" name="テキスト ボックス 4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3,885US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実質</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成長率は、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年以降減少傾向</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であったが</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と回復の兆しを見せた</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62" name="Chart 3"/>
          <p:cNvGraphicFramePr/>
          <p:nvPr>
            <p:custDataLst>
              <p:tags r:id="rId4"/>
            </p:custDataLst>
            <p:extLst>
              <p:ext uri="{D42A27DB-BD31-4B8C-83A1-F6EECF244321}">
                <p14:modId xmlns:p14="http://schemas.microsoft.com/office/powerpoint/2010/main" val="925785929"/>
              </p:ext>
            </p:extLst>
          </p:nvPr>
        </p:nvGraphicFramePr>
        <p:xfrm>
          <a:off x="492125" y="2287588"/>
          <a:ext cx="8042275" cy="1690687"/>
        </p:xfrm>
        <a:graphic>
          <a:graphicData uri="http://schemas.openxmlformats.org/drawingml/2006/chart">
            <c:chart xmlns:c="http://schemas.openxmlformats.org/drawingml/2006/chart" xmlns:r="http://schemas.openxmlformats.org/officeDocument/2006/relationships" r:id="rId49"/>
          </a:graphicData>
        </a:graphic>
      </p:graphicFrame>
      <p:sp>
        <p:nvSpPr>
          <p:cNvPr id="76" name="テキスト プレースホルダ 9"/>
          <p:cNvSpPr>
            <a:spLocks noGrp="1"/>
          </p:cNvSpPr>
          <p:nvPr>
            <p:custDataLst>
              <p:tags r:id="rId5"/>
            </p:custDataLst>
          </p:nvPr>
        </p:nvSpPr>
        <p:spPr bwMode="auto">
          <a:xfrm>
            <a:off x="3101975"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1A1FFF-30B1-4783-B472-B5954323FF5E}" type="datetime'''''''''''''''''''''''''''''''0''''''''''''''''''''''''''5'">
              <a:rPr lang="ja-JP" altLang="en-US" sz="1000"/>
              <a:pPr/>
              <a:t>05</a:t>
            </a:fld>
            <a:endParaRPr kumimoji="0" lang="ja-JP" altLang="en-US" sz="1000" dirty="0">
              <a:sym typeface="+mn-lt"/>
            </a:endParaRPr>
          </a:p>
        </p:txBody>
      </p:sp>
      <p:sp>
        <p:nvSpPr>
          <p:cNvPr id="70" name="テキスト プレースホルダ 9"/>
          <p:cNvSpPr>
            <a:spLocks noGrp="1"/>
          </p:cNvSpPr>
          <p:nvPr>
            <p:custDataLst>
              <p:tags r:id="rId6"/>
            </p:custDataLst>
          </p:nvPr>
        </p:nvSpPr>
        <p:spPr bwMode="auto">
          <a:xfrm>
            <a:off x="584200" y="2055813"/>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r>
              <a:rPr kumimoji="0" lang="en-US" altLang="ja-JP" sz="1000" dirty="0">
                <a:sym typeface="+mn-lt"/>
              </a:rPr>
              <a:t>10</a:t>
            </a:r>
            <a:r>
              <a:rPr kumimoji="0" lang="ja-JP" altLang="en-US" sz="1000" dirty="0">
                <a:sym typeface="+mn-lt"/>
              </a:rPr>
              <a:t>億</a:t>
            </a:r>
            <a:r>
              <a:rPr kumimoji="0" lang="en-US" altLang="ja-JP" sz="1000" dirty="0">
                <a:sym typeface="+mn-lt"/>
              </a:rPr>
              <a:t>US$</a:t>
            </a:r>
            <a:r>
              <a:rPr kumimoji="0" lang="ja-JP" altLang="en-US" sz="1000" dirty="0">
                <a:sym typeface="+mn-lt"/>
              </a:rPr>
              <a:t>）</a:t>
            </a:r>
          </a:p>
        </p:txBody>
      </p:sp>
      <p:sp>
        <p:nvSpPr>
          <p:cNvPr id="85" name="テキスト プレースホルダ 9"/>
          <p:cNvSpPr>
            <a:spLocks noGrp="1"/>
          </p:cNvSpPr>
          <p:nvPr>
            <p:custDataLst>
              <p:tags r:id="rId7"/>
            </p:custDataLst>
          </p:nvPr>
        </p:nvSpPr>
        <p:spPr bwMode="auto">
          <a:xfrm>
            <a:off x="6623050"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0A57CA-9657-4965-9C05-08D3130CD4D6}" type="datetime'''''1''''''''''''''''''''''''''''''''''''4'''">
              <a:rPr lang="ja-JP" altLang="en-US" sz="1000"/>
              <a:pPr/>
              <a:t>14</a:t>
            </a:fld>
            <a:endParaRPr kumimoji="0" lang="ja-JP" altLang="en-US" sz="1000" dirty="0">
              <a:sym typeface="+mn-lt"/>
            </a:endParaRPr>
          </a:p>
        </p:txBody>
      </p:sp>
      <p:sp>
        <p:nvSpPr>
          <p:cNvPr id="90" name="テキスト プレースホルダ 9"/>
          <p:cNvSpPr>
            <a:spLocks noGrp="1"/>
          </p:cNvSpPr>
          <p:nvPr>
            <p:custDataLst>
              <p:tags r:id="rId8"/>
            </p:custDataLst>
          </p:nvPr>
        </p:nvSpPr>
        <p:spPr bwMode="auto">
          <a:xfrm>
            <a:off x="8188325" y="20558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p>
        </p:txBody>
      </p:sp>
      <p:sp>
        <p:nvSpPr>
          <p:cNvPr id="81" name="テキスト プレースホルダ 9"/>
          <p:cNvSpPr>
            <a:spLocks noGrp="1"/>
          </p:cNvSpPr>
          <p:nvPr>
            <p:custDataLst>
              <p:tags r:id="rId9"/>
            </p:custDataLst>
          </p:nvPr>
        </p:nvSpPr>
        <p:spPr bwMode="auto">
          <a:xfrm>
            <a:off x="5057775"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9AC9F0-85A0-4BEC-AAB7-883BE3F2BD31}" type="datetime'''''''''''''''''''''''''''''''''''''''''''1''''0'''''''''''''">
              <a:rPr lang="ja-JP" altLang="en-US" sz="1000"/>
              <a:pPr/>
              <a:t>10</a:t>
            </a:fld>
            <a:endParaRPr kumimoji="0" lang="ja-JP" altLang="en-US" sz="1000" dirty="0">
              <a:sym typeface="+mn-lt"/>
            </a:endParaRPr>
          </a:p>
        </p:txBody>
      </p:sp>
      <p:sp>
        <p:nvSpPr>
          <p:cNvPr id="71" name="テキスト プレースホルダ 9"/>
          <p:cNvSpPr>
            <a:spLocks noGrp="1"/>
          </p:cNvSpPr>
          <p:nvPr>
            <p:custDataLst>
              <p:tags r:id="rId10"/>
            </p:custDataLst>
          </p:nvPr>
        </p:nvSpPr>
        <p:spPr bwMode="auto">
          <a:xfrm>
            <a:off x="1076325" y="39655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90A7E5-3BE9-4E82-BD14-20E5EA2B215E}" type="datetime'''''''''2''''''''0''''''0''0'''''''''''''''''''''''">
              <a:rPr lang="ja-JP" altLang="en-US" sz="1000"/>
              <a:pPr/>
              <a:t>2000</a:t>
            </a:fld>
            <a:endParaRPr kumimoji="0" lang="ja-JP" altLang="en-US" sz="1000" dirty="0">
              <a:sym typeface="+mn-lt"/>
            </a:endParaRPr>
          </a:p>
        </p:txBody>
      </p:sp>
      <p:sp useBgFill="1">
        <p:nvSpPr>
          <p:cNvPr id="92" name="テキスト プレースホルダ 9"/>
          <p:cNvSpPr>
            <a:spLocks noGrp="1"/>
          </p:cNvSpPr>
          <p:nvPr>
            <p:custDataLst>
              <p:tags r:id="rId11"/>
            </p:custDataLst>
          </p:nvPr>
        </p:nvSpPr>
        <p:spPr bwMode="gray">
          <a:xfrm>
            <a:off x="4621213" y="2981325"/>
            <a:ext cx="244475"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65CF7-178C-43A3-A0A3-E4856F59130B}" type="datetime'''''''''''''5''''''''''''''''7''''''8'">
              <a:rPr kumimoji="0" lang="ja-JP" altLang="en-US" sz="1000">
                <a:sym typeface="+mn-lt"/>
              </a:rPr>
              <a:pPr marL="0" indent="0" algn="ctr">
                <a:spcBef>
                  <a:spcPct val="0"/>
                </a:spcBef>
                <a:buNone/>
              </a:pPr>
              <a:t>578</a:t>
            </a:fld>
            <a:endParaRPr kumimoji="0" lang="ja-JP" altLang="en-US" sz="1000" dirty="0">
              <a:sym typeface="+mn-lt"/>
            </a:endParaRPr>
          </a:p>
        </p:txBody>
      </p:sp>
      <p:sp>
        <p:nvSpPr>
          <p:cNvPr id="74" name="テキスト プレースホルダ 9"/>
          <p:cNvSpPr>
            <a:spLocks noGrp="1"/>
          </p:cNvSpPr>
          <p:nvPr>
            <p:custDataLst>
              <p:tags r:id="rId12"/>
            </p:custDataLst>
          </p:nvPr>
        </p:nvSpPr>
        <p:spPr bwMode="auto">
          <a:xfrm>
            <a:off x="2319338"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61B110-D141-4D8B-89C4-EBA590B679AF}" type="datetime'''0''''''''''''''''''''''3'''''''''''''''''''''''''''''''''''">
              <a:rPr lang="ja-JP" altLang="en-US" sz="1000"/>
              <a:pPr/>
              <a:t>03</a:t>
            </a:fld>
            <a:endParaRPr kumimoji="0" lang="ja-JP" altLang="en-US" sz="1000" dirty="0">
              <a:sym typeface="+mn-lt"/>
            </a:endParaRPr>
          </a:p>
        </p:txBody>
      </p:sp>
      <p:sp>
        <p:nvSpPr>
          <p:cNvPr id="73" name="テキスト プレースホルダ 9"/>
          <p:cNvSpPr>
            <a:spLocks noGrp="1"/>
          </p:cNvSpPr>
          <p:nvPr>
            <p:custDataLst>
              <p:tags r:id="rId13"/>
            </p:custDataLst>
          </p:nvPr>
        </p:nvSpPr>
        <p:spPr bwMode="auto">
          <a:xfrm>
            <a:off x="1928813"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4F792F-9301-4EB4-976B-D70D37DDB59E}" type="datetime'''''''''''''''''''''''''''''''''0''''''''''2'''''">
              <a:rPr lang="ja-JP" altLang="en-US" sz="1000"/>
              <a:pPr/>
              <a:t>02</a:t>
            </a:fld>
            <a:endParaRPr kumimoji="0" lang="ja-JP" altLang="en-US" sz="1000" dirty="0">
              <a:sym typeface="+mn-lt"/>
            </a:endParaRPr>
          </a:p>
        </p:txBody>
      </p:sp>
      <p:sp>
        <p:nvSpPr>
          <p:cNvPr id="72" name="テキスト プレースホルダ 9"/>
          <p:cNvSpPr>
            <a:spLocks noGrp="1"/>
          </p:cNvSpPr>
          <p:nvPr>
            <p:custDataLst>
              <p:tags r:id="rId14"/>
            </p:custDataLst>
          </p:nvPr>
        </p:nvSpPr>
        <p:spPr bwMode="auto">
          <a:xfrm>
            <a:off x="1536700"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068751-0BD3-49F4-8721-C01E49E27AD0}" type="datetime'''''''''''''''''''''0''''''''''1'''''">
              <a:rPr lang="ja-JP" altLang="en-US" sz="1000"/>
              <a:pPr/>
              <a:t>01</a:t>
            </a:fld>
            <a:endParaRPr kumimoji="0" lang="ja-JP" altLang="en-US" sz="1000" dirty="0">
              <a:sym typeface="+mn-lt"/>
            </a:endParaRPr>
          </a:p>
        </p:txBody>
      </p:sp>
      <p:sp>
        <p:nvSpPr>
          <p:cNvPr id="75" name="テキスト プレースホルダ 9"/>
          <p:cNvSpPr>
            <a:spLocks noGrp="1"/>
          </p:cNvSpPr>
          <p:nvPr>
            <p:custDataLst>
              <p:tags r:id="rId15"/>
            </p:custDataLst>
          </p:nvPr>
        </p:nvSpPr>
        <p:spPr bwMode="auto">
          <a:xfrm>
            <a:off x="2711450"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8C7F13-AC4C-42CA-BCB9-B159480E27E4}" type="datetime'''''''0''''''4'''''''''''''''''''''''''''''''''''''''''''''''">
              <a:rPr lang="ja-JP" altLang="en-US" sz="1000"/>
              <a:pPr/>
              <a:t>04</a:t>
            </a:fld>
            <a:endParaRPr kumimoji="0" lang="ja-JP" altLang="en-US" sz="1000" dirty="0">
              <a:sym typeface="+mn-lt"/>
            </a:endParaRPr>
          </a:p>
        </p:txBody>
      </p:sp>
      <p:sp>
        <p:nvSpPr>
          <p:cNvPr id="60" name="テキスト プレースホルダ 9"/>
          <p:cNvSpPr>
            <a:spLocks noGrp="1"/>
          </p:cNvSpPr>
          <p:nvPr>
            <p:custDataLst>
              <p:tags r:id="rId16"/>
            </p:custDataLst>
          </p:nvPr>
        </p:nvSpPr>
        <p:spPr bwMode="auto">
          <a:xfrm>
            <a:off x="7797800"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B47FF1-2BB9-4D2F-B11A-3A7D90825112}" type="datetime'''''''1''''''''''''''''7'''''''''''''''''''''''''">
              <a:rPr lang="en-US" altLang="en-US" sz="1000" smtClean="0"/>
              <a:pPr marL="0" indent="0" algn="ctr">
                <a:spcBef>
                  <a:spcPct val="0"/>
                </a:spcBef>
                <a:buNone/>
              </a:pPr>
              <a:t>17</a:t>
            </a:fld>
            <a:endParaRPr kumimoji="0" lang="ja-JP" altLang="en-US" sz="1000" dirty="0">
              <a:sym typeface="+mn-lt"/>
            </a:endParaRPr>
          </a:p>
        </p:txBody>
      </p:sp>
      <p:sp>
        <p:nvSpPr>
          <p:cNvPr id="77" name="テキスト プレースホルダ 9"/>
          <p:cNvSpPr>
            <a:spLocks noGrp="1"/>
          </p:cNvSpPr>
          <p:nvPr>
            <p:custDataLst>
              <p:tags r:id="rId17"/>
            </p:custDataLst>
          </p:nvPr>
        </p:nvSpPr>
        <p:spPr bwMode="auto">
          <a:xfrm>
            <a:off x="3494088"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81C6A5-AAC3-44A8-B6C0-DB7D7C589866}" type="datetime'''''''''''''''''''0''''''''''''''''6'''''''">
              <a:rPr lang="ja-JP" altLang="en-US" sz="1000"/>
              <a:pPr/>
              <a:t>06</a:t>
            </a:fld>
            <a:endParaRPr kumimoji="0" lang="ja-JP" altLang="en-US" sz="1000" dirty="0">
              <a:sym typeface="+mn-lt"/>
            </a:endParaRPr>
          </a:p>
        </p:txBody>
      </p:sp>
      <p:sp>
        <p:nvSpPr>
          <p:cNvPr id="78" name="テキスト プレースホルダ 9"/>
          <p:cNvSpPr>
            <a:spLocks noGrp="1"/>
          </p:cNvSpPr>
          <p:nvPr>
            <p:custDataLst>
              <p:tags r:id="rId18"/>
            </p:custDataLst>
          </p:nvPr>
        </p:nvSpPr>
        <p:spPr bwMode="auto">
          <a:xfrm>
            <a:off x="3884613"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6318D4-39B4-4284-831D-24D12EC92FA1}" type="datetime'''''''''''''''0''''''''''''''''''''7'''''''''''''''''">
              <a:rPr lang="ja-JP" altLang="en-US" sz="1000"/>
              <a:pPr/>
              <a:t>07</a:t>
            </a:fld>
            <a:endParaRPr kumimoji="0" lang="ja-JP" altLang="en-US" sz="1000" dirty="0">
              <a:sym typeface="+mn-lt"/>
            </a:endParaRPr>
          </a:p>
        </p:txBody>
      </p:sp>
      <p:sp>
        <p:nvSpPr>
          <p:cNvPr id="84" name="テキスト プレースホルダ 9"/>
          <p:cNvSpPr>
            <a:spLocks noGrp="1"/>
          </p:cNvSpPr>
          <p:nvPr>
            <p:custDataLst>
              <p:tags r:id="rId19"/>
            </p:custDataLst>
          </p:nvPr>
        </p:nvSpPr>
        <p:spPr bwMode="auto">
          <a:xfrm>
            <a:off x="6232525"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C2A795-BA53-4214-8B85-EA19D430BE71}" type="datetime'''''''''''''1''3'''''">
              <a:rPr lang="ja-JP" altLang="en-US" sz="1000"/>
              <a:pPr/>
              <a:t>13</a:t>
            </a:fld>
            <a:endParaRPr kumimoji="0" lang="ja-JP" altLang="en-US" sz="1000" dirty="0">
              <a:sym typeface="+mn-lt"/>
            </a:endParaRPr>
          </a:p>
        </p:txBody>
      </p:sp>
      <p:sp>
        <p:nvSpPr>
          <p:cNvPr id="79" name="テキスト プレースホルダ 9"/>
          <p:cNvSpPr>
            <a:spLocks noGrp="1"/>
          </p:cNvSpPr>
          <p:nvPr>
            <p:custDataLst>
              <p:tags r:id="rId20"/>
            </p:custDataLst>
          </p:nvPr>
        </p:nvSpPr>
        <p:spPr bwMode="auto">
          <a:xfrm>
            <a:off x="4276725"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9ECB39-4A4F-4DEF-A5E2-1CDFEB5010BF}" type="datetime'''''''''''''''''''''''0''''8'''''''''''''''''''''''''''">
              <a:rPr lang="ja-JP" altLang="en-US" sz="1000"/>
              <a:pPr/>
              <a:t>08</a:t>
            </a:fld>
            <a:endParaRPr kumimoji="0" lang="ja-JP" altLang="en-US" sz="1000" dirty="0">
              <a:sym typeface="+mn-lt"/>
            </a:endParaRPr>
          </a:p>
        </p:txBody>
      </p:sp>
      <p:sp>
        <p:nvSpPr>
          <p:cNvPr id="80" name="テキスト プレースホルダ 9"/>
          <p:cNvSpPr>
            <a:spLocks noGrp="1"/>
          </p:cNvSpPr>
          <p:nvPr>
            <p:custDataLst>
              <p:tags r:id="rId21"/>
            </p:custDataLst>
          </p:nvPr>
        </p:nvSpPr>
        <p:spPr bwMode="auto">
          <a:xfrm>
            <a:off x="4667250"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EB95B7-CD2E-416A-8261-80415A6D55B2}" type="datetime'''''''''0''''''''''''''9'''''''''''''''''''''''''''">
              <a:rPr lang="ja-JP" altLang="en-US" sz="1000"/>
              <a:pPr/>
              <a:t>09</a:t>
            </a:fld>
            <a:endParaRPr kumimoji="0" lang="ja-JP" altLang="en-US" sz="1000" dirty="0">
              <a:sym typeface="+mn-lt"/>
            </a:endParaRPr>
          </a:p>
        </p:txBody>
      </p:sp>
      <p:sp>
        <p:nvSpPr>
          <p:cNvPr id="82" name="テキスト プレースホルダ 9"/>
          <p:cNvSpPr>
            <a:spLocks noGrp="1"/>
          </p:cNvSpPr>
          <p:nvPr>
            <p:custDataLst>
              <p:tags r:id="rId22"/>
            </p:custDataLst>
          </p:nvPr>
        </p:nvSpPr>
        <p:spPr bwMode="auto">
          <a:xfrm>
            <a:off x="5449888"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4098DB-87FB-4AA6-82B1-B75797D29784}" type="datetime'''''''''''''''''''''''1''1'''''''">
              <a:rPr lang="ja-JP" altLang="en-US" sz="1000"/>
              <a:pPr/>
              <a:t>11</a:t>
            </a:fld>
            <a:endParaRPr kumimoji="0" lang="ja-JP" altLang="en-US" sz="1000" dirty="0">
              <a:sym typeface="+mn-lt"/>
            </a:endParaRPr>
          </a:p>
        </p:txBody>
      </p:sp>
      <p:sp>
        <p:nvSpPr>
          <p:cNvPr id="83" name="テキスト プレースホルダ 9"/>
          <p:cNvSpPr>
            <a:spLocks noGrp="1"/>
          </p:cNvSpPr>
          <p:nvPr>
            <p:custDataLst>
              <p:tags r:id="rId23"/>
            </p:custDataLst>
          </p:nvPr>
        </p:nvSpPr>
        <p:spPr bwMode="auto">
          <a:xfrm>
            <a:off x="5840413"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FA81E5-A205-4081-8501-7B338D687778}" type="datetime'''''''''''''''''''''1''''''''''''''''''''''''2'''''''">
              <a:rPr lang="ja-JP" altLang="en-US" sz="1000"/>
              <a:pPr/>
              <a:t>12</a:t>
            </a:fld>
            <a:endParaRPr kumimoji="0" lang="ja-JP" altLang="en-US" sz="1000" dirty="0">
              <a:sym typeface="+mn-lt"/>
            </a:endParaRPr>
          </a:p>
        </p:txBody>
      </p:sp>
      <p:sp>
        <p:nvSpPr>
          <p:cNvPr id="86" name="テキスト プレースホルダ 9"/>
          <p:cNvSpPr>
            <a:spLocks noGrp="1"/>
          </p:cNvSpPr>
          <p:nvPr>
            <p:custDataLst>
              <p:tags r:id="rId24"/>
            </p:custDataLst>
          </p:nvPr>
        </p:nvSpPr>
        <p:spPr bwMode="auto">
          <a:xfrm>
            <a:off x="7015163"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AC097D-2F59-4B14-A2B3-330EA3718C38}" type="datetime'''''''''''''''''''''''''''1''''''''''''5'''''">
              <a:rPr lang="ja-JP" altLang="en-US" sz="1000"/>
              <a:pPr/>
              <a:t>15</a:t>
            </a:fld>
            <a:endParaRPr kumimoji="0" lang="ja-JP" altLang="en-US" sz="1000" dirty="0">
              <a:sym typeface="+mn-lt"/>
            </a:endParaRPr>
          </a:p>
        </p:txBody>
      </p:sp>
      <p:sp>
        <p:nvSpPr>
          <p:cNvPr id="58" name="テキスト プレースホルダ 9"/>
          <p:cNvSpPr>
            <a:spLocks noGrp="1"/>
          </p:cNvSpPr>
          <p:nvPr>
            <p:custDataLst>
              <p:tags r:id="rId25"/>
            </p:custDataLst>
          </p:nvPr>
        </p:nvSpPr>
        <p:spPr bwMode="auto">
          <a:xfrm>
            <a:off x="7405688" y="3965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C67653-782A-4FD8-8304-2D4E481D1C08}" type="datetime'''''''''''''1''''''''''''''''''''''''6'''''''''''''''''''">
              <a:rPr lang="ja-JP" altLang="en-US" sz="1000" smtClean="0"/>
              <a:pPr marL="0" indent="0" algn="ctr">
                <a:spcBef>
                  <a:spcPct val="0"/>
                </a:spcBef>
                <a:buNone/>
              </a:pPr>
              <a:t>16</a:t>
            </a:fld>
            <a:endParaRPr kumimoji="0" lang="ja-JP" altLang="en-US" sz="1000" dirty="0">
              <a:sym typeface="+mn-lt"/>
            </a:endParaRPr>
          </a:p>
        </p:txBody>
      </p:sp>
      <p:graphicFrame>
        <p:nvGraphicFramePr>
          <p:cNvPr id="163" name="Chart 3"/>
          <p:cNvGraphicFramePr/>
          <p:nvPr>
            <p:custDataLst>
              <p:tags r:id="rId26"/>
            </p:custDataLst>
            <p:extLst>
              <p:ext uri="{D42A27DB-BD31-4B8C-83A1-F6EECF244321}">
                <p14:modId xmlns:p14="http://schemas.microsoft.com/office/powerpoint/2010/main" val="832958401"/>
              </p:ext>
            </p:extLst>
          </p:nvPr>
        </p:nvGraphicFramePr>
        <p:xfrm>
          <a:off x="481013" y="4699000"/>
          <a:ext cx="7770812" cy="1800225"/>
        </p:xfrm>
        <a:graphic>
          <a:graphicData uri="http://schemas.openxmlformats.org/drawingml/2006/chart">
            <c:chart xmlns:c="http://schemas.openxmlformats.org/drawingml/2006/chart" xmlns:r="http://schemas.openxmlformats.org/officeDocument/2006/relationships" r:id="rId50"/>
          </a:graphicData>
        </a:graphic>
      </p:graphicFrame>
      <p:sp>
        <p:nvSpPr>
          <p:cNvPr id="123" name="テキスト プレースホルダ 9"/>
          <p:cNvSpPr>
            <a:spLocks noGrp="1"/>
          </p:cNvSpPr>
          <p:nvPr>
            <p:custDataLst>
              <p:tags r:id="rId27"/>
            </p:custDataLst>
          </p:nvPr>
        </p:nvSpPr>
        <p:spPr bwMode="auto">
          <a:xfrm>
            <a:off x="7097713"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9A12DA-462D-4C8E-9BDD-E2E4C47A141C}" type="datetime'''''''''''1''''''''''5'''''''''''''''''''''''''''''''''''">
              <a:rPr lang="ja-JP" altLang="en-US" sz="1000" smtClean="0"/>
              <a:pPr marL="0" indent="0" algn="ctr">
                <a:spcBef>
                  <a:spcPct val="0"/>
                </a:spcBef>
                <a:buNone/>
              </a:pPr>
              <a:t>15</a:t>
            </a:fld>
            <a:endParaRPr kumimoji="0" lang="ja-JP" altLang="en-US" sz="1000" dirty="0">
              <a:sym typeface="+mn-lt"/>
            </a:endParaRPr>
          </a:p>
        </p:txBody>
      </p:sp>
      <p:sp>
        <p:nvSpPr>
          <p:cNvPr id="113" name="テキスト プレースホルダ 9"/>
          <p:cNvSpPr>
            <a:spLocks noGrp="1"/>
          </p:cNvSpPr>
          <p:nvPr>
            <p:custDataLst>
              <p:tags r:id="rId28"/>
            </p:custDataLst>
          </p:nvPr>
        </p:nvSpPr>
        <p:spPr bwMode="auto">
          <a:xfrm>
            <a:off x="3124200"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E875E8-1962-4355-B649-301A4C621CC7}" type="datetime'''''''''''''0''''''''''5'''''''''''''''''''">
              <a:rPr kumimoji="0" lang="ja-JP" altLang="en-US" sz="1000">
                <a:sym typeface="+mn-lt"/>
              </a:rPr>
              <a:pPr marL="0" indent="0" algn="ctr">
                <a:spcBef>
                  <a:spcPct val="0"/>
                </a:spcBef>
                <a:buNone/>
              </a:pPr>
              <a:t>05</a:t>
            </a:fld>
            <a:endParaRPr kumimoji="0" lang="ja-JP" altLang="en-US" sz="1000" dirty="0">
              <a:sym typeface="+mn-lt"/>
            </a:endParaRPr>
          </a:p>
        </p:txBody>
      </p:sp>
      <p:sp>
        <p:nvSpPr>
          <p:cNvPr id="112" name="テキスト プレースホルダ 9"/>
          <p:cNvSpPr>
            <a:spLocks noGrp="1"/>
          </p:cNvSpPr>
          <p:nvPr>
            <p:custDataLst>
              <p:tags r:id="rId29"/>
            </p:custDataLst>
          </p:nvPr>
        </p:nvSpPr>
        <p:spPr bwMode="auto">
          <a:xfrm>
            <a:off x="2727325"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BEDEDB-99A2-408E-B8C3-B7DC138E551E}" type="datetime'''0''''''''''''''''''''''''''''''''''''''''''''''''''4'">
              <a:rPr kumimoji="0" lang="ja-JP" altLang="en-US" sz="1000">
                <a:sym typeface="+mn-lt"/>
              </a:rPr>
              <a:pPr marL="0" indent="0" algn="ctr">
                <a:spcBef>
                  <a:spcPct val="0"/>
                </a:spcBef>
                <a:buNone/>
              </a:pPr>
              <a:t>04</a:t>
            </a:fld>
            <a:endParaRPr kumimoji="0" lang="ja-JP" altLang="en-US" sz="1000" dirty="0">
              <a:sym typeface="+mn-lt"/>
            </a:endParaRPr>
          </a:p>
        </p:txBody>
      </p:sp>
      <p:sp>
        <p:nvSpPr>
          <p:cNvPr id="110" name="テキスト プレースホルダ 9"/>
          <p:cNvSpPr>
            <a:spLocks noGrp="1"/>
          </p:cNvSpPr>
          <p:nvPr>
            <p:custDataLst>
              <p:tags r:id="rId30"/>
            </p:custDataLst>
          </p:nvPr>
        </p:nvSpPr>
        <p:spPr bwMode="auto">
          <a:xfrm>
            <a:off x="1931988"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7C8EFB-A933-4497-8133-FD29BF81C4D9}" type="datetime'''0''''''''''''''2'''''''''''''''">
              <a:rPr kumimoji="0" lang="ja-JP" altLang="en-US" sz="1000">
                <a:sym typeface="+mn-lt"/>
              </a:rPr>
              <a:pPr marL="0" indent="0" algn="ctr">
                <a:spcBef>
                  <a:spcPct val="0"/>
                </a:spcBef>
                <a:buNone/>
              </a:pPr>
              <a:t>02</a:t>
            </a:fld>
            <a:endParaRPr kumimoji="0" lang="ja-JP" altLang="en-US" sz="1000" dirty="0">
              <a:sym typeface="+mn-lt"/>
            </a:endParaRPr>
          </a:p>
        </p:txBody>
      </p:sp>
      <p:sp>
        <p:nvSpPr>
          <p:cNvPr id="106" name="テキスト プレースホルダ 9"/>
          <p:cNvSpPr>
            <a:spLocks noGrp="1"/>
          </p:cNvSpPr>
          <p:nvPr>
            <p:custDataLst>
              <p:tags r:id="rId31"/>
            </p:custDataLst>
          </p:nvPr>
        </p:nvSpPr>
        <p:spPr bwMode="auto">
          <a:xfrm>
            <a:off x="573088" y="4467225"/>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r>
              <a:rPr kumimoji="0" lang="en-US" altLang="ja-JP" sz="1000" dirty="0">
                <a:sym typeface="+mn-lt"/>
              </a:rPr>
              <a:t>US$</a:t>
            </a:r>
            <a:r>
              <a:rPr kumimoji="0" lang="ja-JP" altLang="en-US" sz="1000" dirty="0">
                <a:sym typeface="+mn-lt"/>
              </a:rPr>
              <a:t>）</a:t>
            </a:r>
          </a:p>
        </p:txBody>
      </p:sp>
      <p:sp>
        <p:nvSpPr>
          <p:cNvPr id="108" name="テキスト プレースホルダ 9"/>
          <p:cNvSpPr>
            <a:spLocks noGrp="1"/>
          </p:cNvSpPr>
          <p:nvPr>
            <p:custDataLst>
              <p:tags r:id="rId32"/>
            </p:custDataLst>
          </p:nvPr>
        </p:nvSpPr>
        <p:spPr bwMode="auto">
          <a:xfrm>
            <a:off x="1066800" y="64865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A148BC-F91D-4830-A2BB-3D9E5E6D999A}"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109" name="テキスト プレースホルダ 9"/>
          <p:cNvSpPr>
            <a:spLocks noGrp="1"/>
          </p:cNvSpPr>
          <p:nvPr>
            <p:custDataLst>
              <p:tags r:id="rId33"/>
            </p:custDataLst>
          </p:nvPr>
        </p:nvSpPr>
        <p:spPr bwMode="auto">
          <a:xfrm>
            <a:off x="1535113"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DFE469-C9D2-43BB-9B5E-ED60A122105D}" type="datetime'''''''''''''''''''''''''''''''0''''1'''''''''''''''''''''">
              <a:rPr kumimoji="0" lang="ja-JP" altLang="en-US" sz="1000">
                <a:sym typeface="+mn-lt"/>
              </a:rPr>
              <a:pPr marL="0" indent="0" algn="ctr">
                <a:spcBef>
                  <a:spcPct val="0"/>
                </a:spcBef>
                <a:buNone/>
              </a:pPr>
              <a:t>01</a:t>
            </a:fld>
            <a:endParaRPr kumimoji="0" lang="ja-JP" altLang="en-US" sz="1000" dirty="0">
              <a:sym typeface="+mn-lt"/>
            </a:endParaRPr>
          </a:p>
        </p:txBody>
      </p:sp>
      <p:sp>
        <p:nvSpPr>
          <p:cNvPr id="114" name="テキスト プレースホルダ 9"/>
          <p:cNvSpPr>
            <a:spLocks noGrp="1"/>
          </p:cNvSpPr>
          <p:nvPr>
            <p:custDataLst>
              <p:tags r:id="rId34"/>
            </p:custDataLst>
          </p:nvPr>
        </p:nvSpPr>
        <p:spPr bwMode="auto">
          <a:xfrm>
            <a:off x="3521075"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91F1BE-2CBC-48CC-BCCD-FF7252168F4A}" type="datetime'''''''''''''''''''''''''''''''''0''''''''''''''6'''''''''">
              <a:rPr kumimoji="0" lang="ja-JP" altLang="en-US" sz="1000">
                <a:sym typeface="+mn-lt"/>
              </a:rPr>
              <a:pPr marL="0" indent="0" algn="ctr">
                <a:spcBef>
                  <a:spcPct val="0"/>
                </a:spcBef>
                <a:buNone/>
              </a:pPr>
              <a:t>06</a:t>
            </a:fld>
            <a:endParaRPr kumimoji="0" lang="ja-JP" altLang="en-US" sz="1000" dirty="0">
              <a:sym typeface="+mn-lt"/>
            </a:endParaRPr>
          </a:p>
        </p:txBody>
      </p:sp>
      <p:sp>
        <p:nvSpPr>
          <p:cNvPr id="111" name="テキスト プレースホルダ 9"/>
          <p:cNvSpPr>
            <a:spLocks noGrp="1"/>
          </p:cNvSpPr>
          <p:nvPr>
            <p:custDataLst>
              <p:tags r:id="rId35"/>
            </p:custDataLst>
          </p:nvPr>
        </p:nvSpPr>
        <p:spPr bwMode="auto">
          <a:xfrm>
            <a:off x="2328863"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F0BCF4-5EE5-4D57-BE91-6DA799FEC132}" type="datetime'''''''''''''''''''''''0''''''''''''3'''''''''''''''''">
              <a:rPr kumimoji="0" lang="ja-JP" altLang="en-US" sz="1000">
                <a:sym typeface="+mn-lt"/>
              </a:rPr>
              <a:pPr marL="0" indent="0" algn="ctr">
                <a:spcBef>
                  <a:spcPct val="0"/>
                </a:spcBef>
                <a:buNone/>
              </a:pPr>
              <a:t>03</a:t>
            </a:fld>
            <a:endParaRPr kumimoji="0" lang="ja-JP" altLang="en-US" sz="1000" dirty="0">
              <a:sym typeface="+mn-lt"/>
            </a:endParaRPr>
          </a:p>
        </p:txBody>
      </p:sp>
      <p:sp>
        <p:nvSpPr>
          <p:cNvPr id="115" name="テキスト プレースホルダ 9"/>
          <p:cNvSpPr>
            <a:spLocks noGrp="1"/>
          </p:cNvSpPr>
          <p:nvPr>
            <p:custDataLst>
              <p:tags r:id="rId36"/>
            </p:custDataLst>
          </p:nvPr>
        </p:nvSpPr>
        <p:spPr bwMode="auto">
          <a:xfrm>
            <a:off x="3919538"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C60051-D851-4100-A466-247C8020D18C}" type="datetime'''''0''''''''''''''''''''7'''''''''''''''''''''''''''''''''''">
              <a:rPr kumimoji="0" lang="ja-JP" altLang="en-US" sz="1000">
                <a:sym typeface="+mn-lt"/>
              </a:rPr>
              <a:pPr marL="0" indent="0" algn="ctr">
                <a:spcBef>
                  <a:spcPct val="0"/>
                </a:spcBef>
                <a:buNone/>
              </a:pPr>
              <a:t>07</a:t>
            </a:fld>
            <a:endParaRPr kumimoji="0" lang="ja-JP" altLang="en-US" sz="1000" dirty="0">
              <a:sym typeface="+mn-lt"/>
            </a:endParaRPr>
          </a:p>
        </p:txBody>
      </p:sp>
      <p:sp>
        <p:nvSpPr>
          <p:cNvPr id="120" name="テキスト プレースホルダ 9"/>
          <p:cNvSpPr>
            <a:spLocks noGrp="1"/>
          </p:cNvSpPr>
          <p:nvPr>
            <p:custDataLst>
              <p:tags r:id="rId37"/>
            </p:custDataLst>
          </p:nvPr>
        </p:nvSpPr>
        <p:spPr bwMode="auto">
          <a:xfrm>
            <a:off x="5905500"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3B9A8E-AAEA-42DD-92DA-A3BEFF862E6F}" type="datetime'''''''''''''1''''''''''''''''''''''2'">
              <a:rPr kumimoji="0" lang="ja-JP" altLang="en-US" sz="1000">
                <a:sym typeface="+mn-lt"/>
              </a:rPr>
              <a:pPr marL="0" indent="0" algn="ctr">
                <a:spcBef>
                  <a:spcPct val="0"/>
                </a:spcBef>
                <a:buNone/>
              </a:pPr>
              <a:t>12</a:t>
            </a:fld>
            <a:endParaRPr kumimoji="0" lang="ja-JP" altLang="en-US" sz="1000" dirty="0">
              <a:sym typeface="+mn-lt"/>
            </a:endParaRPr>
          </a:p>
        </p:txBody>
      </p:sp>
      <p:sp>
        <p:nvSpPr>
          <p:cNvPr id="116" name="テキスト プレースホルダ 9"/>
          <p:cNvSpPr>
            <a:spLocks noGrp="1"/>
          </p:cNvSpPr>
          <p:nvPr>
            <p:custDataLst>
              <p:tags r:id="rId38"/>
            </p:custDataLst>
          </p:nvPr>
        </p:nvSpPr>
        <p:spPr bwMode="auto">
          <a:xfrm>
            <a:off x="4316413"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AC0189-2BA3-4648-A633-8E9CD13BFA02}" type="datetime'''''''''''''''''''''''''''''''''''''''''''''''0''8'''''">
              <a:rPr kumimoji="0" lang="ja-JP" altLang="en-US" sz="1000">
                <a:sym typeface="+mn-lt"/>
              </a:rPr>
              <a:pPr marL="0" indent="0" algn="ctr">
                <a:spcBef>
                  <a:spcPct val="0"/>
                </a:spcBef>
                <a:buNone/>
              </a:pPr>
              <a:t>08</a:t>
            </a:fld>
            <a:endParaRPr kumimoji="0" lang="ja-JP" altLang="en-US" sz="1000" dirty="0">
              <a:sym typeface="+mn-lt"/>
            </a:endParaRPr>
          </a:p>
        </p:txBody>
      </p:sp>
      <p:sp>
        <p:nvSpPr>
          <p:cNvPr id="69" name="テキスト プレースホルダ 9"/>
          <p:cNvSpPr>
            <a:spLocks noGrp="1"/>
          </p:cNvSpPr>
          <p:nvPr>
            <p:custDataLst>
              <p:tags r:id="rId39"/>
            </p:custDataLst>
          </p:nvPr>
        </p:nvSpPr>
        <p:spPr bwMode="auto">
          <a:xfrm>
            <a:off x="6700838"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828ECC-41DC-4C64-85FF-8052AB40F826}" type="datetime'''''''''''''''''''''''''''''''''''1''4'''''''''''''''''''''''">
              <a:rPr lang="ja-JP" altLang="en-US" sz="1000" smtClean="0"/>
              <a:pPr marL="0" indent="0" algn="ctr">
                <a:spcBef>
                  <a:spcPct val="0"/>
                </a:spcBef>
                <a:buNone/>
              </a:pPr>
              <a:t>14</a:t>
            </a:fld>
            <a:endParaRPr kumimoji="0" lang="ja-JP" altLang="en-US" sz="1000" dirty="0">
              <a:sym typeface="+mn-lt"/>
            </a:endParaRPr>
          </a:p>
        </p:txBody>
      </p:sp>
      <p:sp>
        <p:nvSpPr>
          <p:cNvPr id="117" name="テキスト プレースホルダ 9"/>
          <p:cNvSpPr>
            <a:spLocks noGrp="1"/>
          </p:cNvSpPr>
          <p:nvPr>
            <p:custDataLst>
              <p:tags r:id="rId40"/>
            </p:custDataLst>
          </p:nvPr>
        </p:nvSpPr>
        <p:spPr bwMode="auto">
          <a:xfrm>
            <a:off x="4713288"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B2537D-94B3-41F9-9BCB-DF47D6A6DD94}" type="datetime'''''''''''''''''''''''''''''''''''''''''''0''9'''">
              <a:rPr kumimoji="0" lang="ja-JP" altLang="en-US" sz="1000">
                <a:sym typeface="+mn-lt"/>
              </a:rPr>
              <a:pPr marL="0" indent="0" algn="ctr">
                <a:spcBef>
                  <a:spcPct val="0"/>
                </a:spcBef>
                <a:buNone/>
              </a:pPr>
              <a:t>09</a:t>
            </a:fld>
            <a:endParaRPr kumimoji="0" lang="ja-JP" altLang="en-US" sz="1000" dirty="0">
              <a:sym typeface="+mn-lt"/>
            </a:endParaRPr>
          </a:p>
        </p:txBody>
      </p:sp>
      <p:sp>
        <p:nvSpPr>
          <p:cNvPr id="118" name="テキスト プレースホルダ 9"/>
          <p:cNvSpPr>
            <a:spLocks noGrp="1"/>
          </p:cNvSpPr>
          <p:nvPr>
            <p:custDataLst>
              <p:tags r:id="rId41"/>
            </p:custDataLst>
          </p:nvPr>
        </p:nvSpPr>
        <p:spPr bwMode="auto">
          <a:xfrm>
            <a:off x="5111750"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FBBC44-B566-4574-8E93-6D2F18FD3C7A}" type="datetime'''''''''''''''''''''''''''''''''''1''''0'''''''''''">
              <a:rPr kumimoji="0" lang="ja-JP" altLang="en-US" sz="1000">
                <a:sym typeface="+mn-lt"/>
              </a:rPr>
              <a:pPr marL="0" indent="0" algn="ctr">
                <a:spcBef>
                  <a:spcPct val="0"/>
                </a:spcBef>
                <a:buNone/>
              </a:pPr>
              <a:t>10</a:t>
            </a:fld>
            <a:endParaRPr kumimoji="0" lang="ja-JP" altLang="en-US" sz="1000" dirty="0">
              <a:sym typeface="+mn-lt"/>
            </a:endParaRPr>
          </a:p>
        </p:txBody>
      </p:sp>
      <p:sp>
        <p:nvSpPr>
          <p:cNvPr id="119" name="テキスト プレースホルダ 9"/>
          <p:cNvSpPr>
            <a:spLocks noGrp="1"/>
          </p:cNvSpPr>
          <p:nvPr>
            <p:custDataLst>
              <p:tags r:id="rId42"/>
            </p:custDataLst>
          </p:nvPr>
        </p:nvSpPr>
        <p:spPr bwMode="auto">
          <a:xfrm>
            <a:off x="5508625"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1EE522-CEB8-48F5-B7A6-958438DECEDB}" type="datetime'''''''''''''''''''''''''''''''''''''''1''''''''1'''''''''''">
              <a:rPr kumimoji="0" lang="ja-JP" altLang="en-US" sz="1000">
                <a:sym typeface="+mn-lt"/>
              </a:rPr>
              <a:pPr marL="0" indent="0" algn="ctr">
                <a:spcBef>
                  <a:spcPct val="0"/>
                </a:spcBef>
                <a:buNone/>
              </a:pPr>
              <a:t>11</a:t>
            </a:fld>
            <a:endParaRPr kumimoji="0" lang="ja-JP" altLang="en-US" sz="1000" dirty="0">
              <a:sym typeface="+mn-lt"/>
            </a:endParaRPr>
          </a:p>
        </p:txBody>
      </p:sp>
      <p:sp>
        <p:nvSpPr>
          <p:cNvPr id="121" name="テキスト プレースホルダ 9"/>
          <p:cNvSpPr>
            <a:spLocks noGrp="1"/>
          </p:cNvSpPr>
          <p:nvPr>
            <p:custDataLst>
              <p:tags r:id="rId43"/>
            </p:custDataLst>
          </p:nvPr>
        </p:nvSpPr>
        <p:spPr bwMode="auto">
          <a:xfrm>
            <a:off x="6303963"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9FEA49-FA51-4F5E-8A0A-35E90BF1EBEF}" type="datetime'1''''''''''''''''''''''''''''''''''''''''3'''''''">
              <a:rPr kumimoji="0" lang="ja-JP" altLang="en-US" sz="1000">
                <a:sym typeface="+mn-lt"/>
              </a:rPr>
              <a:pPr marL="0" indent="0" algn="ctr">
                <a:spcBef>
                  <a:spcPct val="0"/>
                </a:spcBef>
                <a:buNone/>
              </a:pPr>
              <a:t>13</a:t>
            </a:fld>
            <a:endParaRPr kumimoji="0" lang="ja-JP" altLang="en-US" sz="1000" dirty="0">
              <a:sym typeface="+mn-lt"/>
            </a:endParaRPr>
          </a:p>
        </p:txBody>
      </p:sp>
      <p:sp>
        <p:nvSpPr>
          <p:cNvPr id="88" name="テキスト プレースホルダ 9"/>
          <p:cNvSpPr>
            <a:spLocks noGrp="1"/>
          </p:cNvSpPr>
          <p:nvPr>
            <p:custDataLst>
              <p:tags r:id="rId44"/>
            </p:custDataLst>
          </p:nvPr>
        </p:nvSpPr>
        <p:spPr bwMode="auto">
          <a:xfrm>
            <a:off x="7496175"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66E575-0CC9-4ECF-933F-22D0F49BACB6}" type="datetime'''''''''''''''''''''''''''''''''''''''''''''''1''6'''">
              <a:rPr lang="ja-JP" altLang="en-US" sz="1000" smtClean="0"/>
              <a:pPr marL="0" indent="0" algn="ctr">
                <a:spcBef>
                  <a:spcPct val="0"/>
                </a:spcBef>
                <a:buNone/>
              </a:pPr>
              <a:t>16</a:t>
            </a:fld>
            <a:endParaRPr kumimoji="0" lang="ja-JP" altLang="en-US" sz="1000" dirty="0">
              <a:sym typeface="+mn-lt"/>
            </a:endParaRPr>
          </a:p>
        </p:txBody>
      </p:sp>
      <p:sp>
        <p:nvSpPr>
          <p:cNvPr id="87" name="テキスト プレースホルダ 9"/>
          <p:cNvSpPr>
            <a:spLocks noGrp="1"/>
          </p:cNvSpPr>
          <p:nvPr>
            <p:custDataLst>
              <p:tags r:id="rId45"/>
            </p:custDataLst>
          </p:nvPr>
        </p:nvSpPr>
        <p:spPr bwMode="auto">
          <a:xfrm>
            <a:off x="7893050" y="648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DE39BE-AD45-4C7D-ACFF-DF5863D079E2}" type="datetime'''''''''''''''''''''''''''''''''''''''''''''''1''''7'">
              <a:rPr lang="en-US" altLang="en-US" sz="1000" smtClean="0"/>
              <a:pPr marL="0" indent="0" algn="ctr">
                <a:spcBef>
                  <a:spcPct val="0"/>
                </a:spcBef>
                <a:buNone/>
              </a:pPr>
              <a:t>17</a:t>
            </a:fld>
            <a:endParaRPr kumimoji="0" lang="ja-JP" altLang="en-US" sz="1000" dirty="0">
              <a:sym typeface="+mn-lt"/>
            </a:endParaRPr>
          </a:p>
        </p:txBody>
      </p:sp>
    </p:spTree>
    <p:extLst>
      <p:ext uri="{BB962C8B-B14F-4D97-AF65-F5344CB8AC3E}">
        <p14:creationId xmlns:p14="http://schemas.microsoft.com/office/powerpoint/2010/main" val="12833898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厚生労働省とインドネシア保健省の協力覚書（</a:t>
            </a:r>
            <a:r>
              <a:rPr lang="en-US" altLang="ja-JP" dirty="0"/>
              <a:t>MOC</a:t>
            </a:r>
            <a:r>
              <a:rPr lang="ja-JP" altLang="en-US" dirty="0"/>
              <a:t>）締結状況</a:t>
            </a:r>
          </a:p>
        </p:txBody>
      </p:sp>
      <p:sp>
        <p:nvSpPr>
          <p:cNvPr id="8" name="テキスト ボックス 7"/>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厚生労働省とインドネシア保健省は、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を締結していない。</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753536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542589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1/2</a:t>
            </a:r>
            <a:r>
              <a:rPr lang="ja-JP" altLang="en-US" dirty="0"/>
              <a:t>）</a:t>
            </a:r>
            <a:endParaRPr lang="en-US" altLang="ja-JP" dirty="0"/>
          </a:p>
        </p:txBody>
      </p:sp>
      <p:sp>
        <p:nvSpPr>
          <p:cNvPr id="7" name="角丸四角形 6"/>
          <p:cNvSpPr/>
          <p:nvPr/>
        </p:nvSpPr>
        <p:spPr>
          <a:xfrm>
            <a:off x="5817096" y="3840840"/>
            <a:ext cx="3384376" cy="976821"/>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8" name="テキスト ボックス 7"/>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年度からインドネシア人看護師・介護福祉士候補者の受入れが開始された。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」が開始され、インドネシアを対象とした事業として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件が実施されている。</a:t>
            </a:r>
          </a:p>
        </p:txBody>
      </p:sp>
      <p:cxnSp>
        <p:nvCxnSpPr>
          <p:cNvPr id="10" name="直線コネクタ 9"/>
          <p:cNvCxnSpPr/>
          <p:nvPr/>
        </p:nvCxnSpPr>
        <p:spPr>
          <a:xfrm>
            <a:off x="774784" y="2545429"/>
            <a:ext cx="0" cy="2448272"/>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704528" y="2692633"/>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915799" y="2617437"/>
            <a:ext cx="596317" cy="288032"/>
          </a:xfrm>
          <a:prstGeom prst="rect">
            <a:avLst/>
          </a:prstGeom>
        </p:spPr>
        <p:txBody>
          <a:bodyPr wrap="none" lIns="0" rIns="0" anchor="ctr" anchorCtr="0">
            <a:noAutofit/>
          </a:bodyPr>
          <a:lstStyle/>
          <a:p>
            <a:pPr>
              <a:buClr>
                <a:srgbClr val="3D6AA7"/>
              </a:buClr>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2008</a:t>
            </a:r>
            <a:r>
              <a:rPr lang="ja-JP" altLang="en-US" sz="1000" b="1">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3" name="角丸四角形 12"/>
          <p:cNvSpPr/>
          <p:nvPr/>
        </p:nvSpPr>
        <p:spPr>
          <a:xfrm>
            <a:off x="1640632" y="2618169"/>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インドネシア人看護師・介護福祉士候補者の受入れ開始 </a:t>
            </a:r>
          </a:p>
        </p:txBody>
      </p:sp>
      <p:sp>
        <p:nvSpPr>
          <p:cNvPr id="14" name="正方形/長方形 13"/>
          <p:cNvSpPr/>
          <p:nvPr/>
        </p:nvSpPr>
        <p:spPr>
          <a:xfrm>
            <a:off x="1775935" y="2950424"/>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622</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1,494</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15" name="フリーフォーム 14"/>
          <p:cNvSpPr/>
          <p:nvPr/>
        </p:nvSpPr>
        <p:spPr>
          <a:xfrm flipH="1">
            <a:off x="3648143" y="2975087"/>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04528" y="391603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915799" y="3840841"/>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角丸四角形 17"/>
          <p:cNvSpPr/>
          <p:nvPr/>
        </p:nvSpPr>
        <p:spPr>
          <a:xfrm>
            <a:off x="1640632" y="3841573"/>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19" name="角丸四角形 18"/>
          <p:cNvSpPr/>
          <p:nvPr/>
        </p:nvSpPr>
        <p:spPr>
          <a:xfrm>
            <a:off x="1713624" y="4316296"/>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0" name="正方形/長方形 19"/>
          <p:cNvSpPr/>
          <p:nvPr/>
        </p:nvSpPr>
        <p:spPr>
          <a:xfrm>
            <a:off x="1963555" y="4301783"/>
            <a:ext cx="2130281"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4093836" y="4256935"/>
            <a:ext cx="2160000"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インドネシアを対象とした事業</a:t>
            </a:r>
          </a:p>
        </p:txBody>
      </p:sp>
      <p:sp>
        <p:nvSpPr>
          <p:cNvPr id="26" name="正方形/長方形 25"/>
          <p:cNvSpPr/>
          <p:nvPr/>
        </p:nvSpPr>
        <p:spPr>
          <a:xfrm>
            <a:off x="3788484" y="3085964"/>
            <a:ext cx="5025982"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spcBef>
                <a:spcPts val="200"/>
              </a:spcBef>
              <a:buClr>
                <a:srgbClr val="3D6AA7"/>
              </a:buCl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計　　　　　　　　　 </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年までの累計、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日時点の予定を含んだ人数）</a:t>
            </a:r>
          </a:p>
        </p:txBody>
      </p:sp>
      <p:sp>
        <p:nvSpPr>
          <p:cNvPr id="27" name="正方形/長方形 26"/>
          <p:cNvSpPr/>
          <p:nvPr/>
        </p:nvSpPr>
        <p:spPr>
          <a:xfrm>
            <a:off x="4016896" y="3008488"/>
            <a:ext cx="844783"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200"/>
              </a:spcBef>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2,116</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 name="グループ化 27"/>
          <p:cNvGrpSpPr/>
          <p:nvPr/>
        </p:nvGrpSpPr>
        <p:grpSpPr>
          <a:xfrm>
            <a:off x="4523479" y="4466633"/>
            <a:ext cx="1712775" cy="338554"/>
            <a:chOff x="4163270" y="3200558"/>
            <a:chExt cx="1712775" cy="338554"/>
          </a:xfrm>
        </p:grpSpPr>
        <p:sp>
          <p:nvSpPr>
            <p:cNvPr id="29" name="正方形/長方形 28"/>
            <p:cNvSpPr/>
            <p:nvPr/>
          </p:nvSpPr>
          <p:spPr>
            <a:xfrm>
              <a:off x="4285298" y="3271650"/>
              <a:ext cx="1590747"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163270" y="3200558"/>
              <a:ext cx="192360"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7</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9" name="テキスト ボックス 3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厚生労働省ホームページ「インドネシア人看護師・介護福祉士候補者の受入れについて」、国立国際医療研究センター（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43691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2/2</a:t>
            </a:r>
            <a:r>
              <a:rPr lang="ja-JP" altLang="en-US" dirty="0"/>
              <a:t>）</a:t>
            </a:r>
          </a:p>
        </p:txBody>
      </p:sp>
      <p:graphicFrame>
        <p:nvGraphicFramePr>
          <p:cNvPr id="31" name="表 30"/>
          <p:cNvGraphicFramePr>
            <a:graphicFrameLocks noGrp="1"/>
          </p:cNvGraphicFramePr>
          <p:nvPr/>
        </p:nvGraphicFramePr>
        <p:xfrm>
          <a:off x="704528" y="1698839"/>
          <a:ext cx="8496000" cy="2823117"/>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2"/>
                    </a:ext>
                  </a:extLst>
                </a:gridCol>
                <a:gridCol w="4680000">
                  <a:extLst>
                    <a:ext uri="{9D8B030D-6E8A-4147-A177-3AD203B41FA5}">
                      <a16:colId xmlns:a16="http://schemas.microsoft.com/office/drawing/2014/main" val="20003"/>
                    </a:ext>
                  </a:extLst>
                </a:gridCol>
              </a:tblGrid>
              <a:tr h="303117">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看護助産人材開発管理</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公益財団法人結核予防会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スリアンティ・サロッソ感染症病院への院内感染対策およびトラベルクリニックに関する技術提供</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社会医療法人雪の聖母会聖マリア病院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インドネシアにおける透析機器（医療機器）管理体制の構築</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慶應義塾大学</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リウマチ医療に関する医療技術等国際展開推進事業</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32" name="Rectangle 6"/>
          <p:cNvSpPr>
            <a:spLocks noChangeArrowheads="1"/>
          </p:cNvSpPr>
          <p:nvPr/>
        </p:nvSpPr>
        <p:spPr bwMode="auto">
          <a:xfrm>
            <a:off x="704528" y="142654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39" name="テキスト ボックス 3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17989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文部科学省の主な医療国際化関連事業</a:t>
            </a:r>
            <a:endParaRPr lang="ja-JP" altLang="en-US" dirty="0"/>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「大学の世界展開力強化事業」などの事業がこれまでに実施されている。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テキスト ボックス 44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「大学の世界展開力強化事業 </a:t>
            </a:r>
            <a:r>
              <a:rPr lang="en-US" altLang="ja-JP" sz="800" dirty="0"/>
              <a:t>ASEAN</a:t>
            </a:r>
            <a:r>
              <a:rPr lang="ja-JP" altLang="en-US" sz="800" dirty="0"/>
              <a:t>対象プログラム（</a:t>
            </a:r>
            <a:r>
              <a:rPr lang="en-US" altLang="ja-JP" sz="800" dirty="0"/>
              <a:t>IUEP-ASEAN</a:t>
            </a:r>
            <a:r>
              <a:rPr lang="ja-JP" altLang="en-US" sz="800" dirty="0"/>
              <a:t>）」ホームページ</a:t>
            </a:r>
            <a:endParaRPr lang="en-US" altLang="ja-JP" sz="800" dirty="0"/>
          </a:p>
        </p:txBody>
      </p:sp>
      <p:graphicFrame>
        <p:nvGraphicFramePr>
          <p:cNvPr id="449" name="表 448"/>
          <p:cNvGraphicFramePr>
            <a:graphicFrameLocks noGrp="1"/>
          </p:cNvGraphicFramePr>
          <p:nvPr/>
        </p:nvGraphicFramePr>
        <p:xfrm>
          <a:off x="200023" y="1865446"/>
          <a:ext cx="9518860" cy="4515711"/>
        </p:xfrm>
        <a:graphic>
          <a:graphicData uri="http://schemas.openxmlformats.org/drawingml/2006/table">
            <a:tbl>
              <a:tblPr firstRow="1" bandRow="1">
                <a:tableStyleId>{5C22544A-7EE6-4342-B048-85BDC9FD1C3A}</a:tableStyleId>
              </a:tblPr>
              <a:tblGrid>
                <a:gridCol w="30286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656000">
                  <a:extLst>
                    <a:ext uri="{9D8B030D-6E8A-4147-A177-3AD203B41FA5}">
                      <a16:colId xmlns:a16="http://schemas.microsoft.com/office/drawing/2014/main" val="20004"/>
                    </a:ext>
                  </a:extLst>
                </a:gridCol>
                <a:gridCol w="1656000">
                  <a:extLst>
                    <a:ext uri="{9D8B030D-6E8A-4147-A177-3AD203B41FA5}">
                      <a16:colId xmlns:a16="http://schemas.microsoft.com/office/drawing/2014/main" val="20005"/>
                    </a:ext>
                  </a:extLst>
                </a:gridCol>
                <a:gridCol w="1656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採択年度</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関係大学</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323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296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諸国との連携・協働による次世代医学・保健学グローバルリーダーの育成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短期間の派遣プログラム、単位を認定する交換留学、博士課程の学位取得プログラムなど、多層的な派遣・受入交流プログラムの実施</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神戸大学、大阪大学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ガジャマダ大学、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アイルランガ大学、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ディボネゴロ大学、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パジャジャラン大学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タイ：マヒドン大学、チェンマイ大学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フィリピン：フィリピン大学、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ベトナム：ハノイ医科大学、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マレーシア：国際医科大学　等</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96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アジア都市環境保健学際コンソーシアムの形成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東南アジアの都市環境と保健の問題解決に貢献するため、工学と医学が連携し、それぞれの専門的知識や技術を深化させるとともに、相互の分野に関する幅広い知識と視点をもった人材を養成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パジャジャラン大学、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バンドン工科大学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タイ：アジア工科大学院、チュラロンコン大学、タマサート大学、マヒドン大学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436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東南アジア医療・歯科医療ネットワークの構築を目指した大学間交流プログラム</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す。「医歯学領域において、国際的にリーダーシップのとれる自立型の若手研究教育者・医療者」を育成し、日本の医歯学領域の世界展開力の強化をはか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東京医科歯科大学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オーストラリア：シドニー大学、メルボルン大学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タイ：チュラロンコン大学、シーナカリンウィロート大学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a:t>
                      </a:r>
                      <a:r>
                        <a:rPr lang="ja-JP" altLang="en-US" sz="1000" dirty="0"/>
                        <a:t>ホーチミン医科薬科大学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50" name="Rectangle 6"/>
          <p:cNvSpPr>
            <a:spLocks noChangeArrowheads="1"/>
          </p:cNvSpPr>
          <p:nvPr/>
        </p:nvSpPr>
        <p:spPr bwMode="auto">
          <a:xfrm>
            <a:off x="200472" y="1593146"/>
            <a:ext cx="9504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大学の世界展開力強化事業</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4746012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t>）</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医療関連事業について、近年は「無償資金協力」が減少しており、「技術協力」や「</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」が増えている。</a:t>
            </a:r>
          </a:p>
        </p:txBody>
      </p:sp>
      <p:sp>
        <p:nvSpPr>
          <p:cNvPr id="8" name="テキスト ボックス 8"/>
          <p:cNvSpPr txBox="1"/>
          <p:nvPr/>
        </p:nvSpPr>
        <p:spPr>
          <a:xfrm>
            <a:off x="200472" y="6170763"/>
            <a:ext cx="8136904" cy="282573"/>
          </a:xfrm>
          <a:prstGeom prst="rect">
            <a:avLst/>
          </a:prstGeom>
          <a:noFill/>
        </p:spPr>
        <p:txBody>
          <a:bodyPr wrap="square" lIns="0" tIns="36000" rIns="0" bIns="0" rtlCol="0">
            <a:spAutoFit/>
          </a:bodyPr>
          <a:lstStyle/>
          <a:p>
            <a:pPr marL="128588" indent="-128588">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nvGraphicFramePr>
        <p:xfrm>
          <a:off x="200023" y="1512402"/>
          <a:ext cx="9508778" cy="4571771"/>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6829">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1816">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3893">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南スラウェシ州地域保健運営能力向上プロジェクトフェーズ</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2.9</a:t>
                      </a: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南スラウェシ州、バルー県、</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ブルクンバ県、ワジョ県</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抗</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型肝炎ウイルス（</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HCV)</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物質の同定及び</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HCV</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ならびにデングワクチンの開発プロジェクト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技術協力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神戸大学大学院医学研究科、</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医薬基盤研究所</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インドネシア大学、</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アイルランガ大学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5751">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看護実践能力強化プロジェクト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国立看護大学校、日本赤十字</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九州国際看護大学、厚生労働省、国立国際医療研究センター</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a:r>
                        <a:rPr lang="ja-JP" altLang="en-US" sz="800" b="0" i="0" u="none" strike="noStrike" dirty="0">
                          <a:solidFill>
                            <a:srgbClr val="000000"/>
                          </a:solidFill>
                          <a:effectLst/>
                          <a:latin typeface="Arial" panose="020B0604020202020204" pitchFamily="34" charset="0"/>
                          <a:ea typeface="ＭＳ Ｐゴシック" panose="020B0600070205080204" pitchFamily="50" charset="-128"/>
                        </a:rPr>
                        <a:t>保健省、インドネシア大学、パジャジャラン大学、アイルランガ大学、北スマトラ大学、ハサヌディン大学、</a:t>
                      </a:r>
                      <a:r>
                        <a:rPr lang="en-US" altLang="ja-JP" sz="800" b="0" i="0" u="none" strike="noStrike" dirty="0">
                          <a:solidFill>
                            <a:srgbClr val="000000"/>
                          </a:solidFill>
                          <a:effectLst/>
                          <a:latin typeface="Arial" panose="020B0604020202020204" pitchFamily="34" charset="0"/>
                          <a:ea typeface="ＭＳ Ｐゴシック" panose="020B0600070205080204" pitchFamily="50" charset="-128"/>
                        </a:rPr>
                        <a:t>5</a:t>
                      </a:r>
                      <a:r>
                        <a:rPr lang="ja-JP" altLang="en-US" sz="800" b="0" i="0" u="none" strike="noStrike" dirty="0">
                          <a:solidFill>
                            <a:srgbClr val="000000"/>
                          </a:solidFill>
                          <a:effectLst/>
                          <a:latin typeface="Arial" panose="020B0604020202020204" pitchFamily="34" charset="0"/>
                          <a:ea typeface="ＭＳ Ｐゴシック" panose="020B0600070205080204" pitchFamily="50" charset="-128"/>
                        </a:rPr>
                        <a:t>大学の関連病院、</a:t>
                      </a:r>
                      <a:br>
                        <a:rPr lang="en-US" altLang="ja-JP" sz="800" b="0" i="0" u="none" strike="noStrike" dirty="0">
                          <a:solidFill>
                            <a:srgbClr val="000000"/>
                          </a:solidFill>
                          <a:effectLst/>
                          <a:latin typeface="Arial" panose="020B0604020202020204" pitchFamily="34" charset="0"/>
                          <a:ea typeface="ＭＳ Ｐゴシック" panose="020B0600070205080204" pitchFamily="50" charset="-128"/>
                        </a:rPr>
                      </a:br>
                      <a:r>
                        <a:rPr lang="ja-JP" altLang="en-US" sz="800" b="0" i="0" u="none" strike="noStrike" dirty="0">
                          <a:solidFill>
                            <a:srgbClr val="000000"/>
                          </a:solidFill>
                          <a:effectLst/>
                          <a:latin typeface="Arial" panose="020B0604020202020204" pitchFamily="34" charset="0"/>
                          <a:ea typeface="ＭＳ Ｐゴシック" panose="020B0600070205080204" pitchFamily="50" charset="-128"/>
                        </a:rPr>
                        <a:t>インドネシア看護協会など</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高病原性鳥インフルエンザ及び新興・再興感染症対策のための国立検査室強化計画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国立保健研究開発研究所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肺・気管・気管支がんの内視鏡診断技術普及</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富士フイルム</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国立大学病院関係者</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（プルスハバタン病院など）</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高性能アクティブ保冷機普及促進事業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太陽工業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インドネシア赤十字ジャカルタ中央支部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地方分権における母子保健向上のための地域保健計画フェーズ</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個別案件</a:t>
                      </a:r>
                      <a:endPar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結核患者の服薬遵守支援システム普及促進</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民間技術</a:t>
                      </a:r>
                      <a:endPar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defTabSz="914400" rtl="0" eaLnBrk="1" fontAlgn="ctr" latinLnBrk="0" hangingPunct="1"/>
                      <a:r>
                        <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普及促進</a:t>
                      </a:r>
                      <a:r>
                        <a:rPr kumimoji="1" lang="en-US" altLang="ja-JP" sz="1000" b="0" i="0" u="none" strike="noStrike" kern="1200" baseline="30000" dirty="0">
                          <a:solidFill>
                            <a:srgbClr val="000000"/>
                          </a:solidFill>
                          <a:effectLst/>
                          <a:latin typeface="ＭＳ Ｐゴシック" panose="020B0600070205080204" pitchFamily="50" charset="-128"/>
                          <a:ea typeface="ＭＳ Ｐゴシック" panose="020B0600070205080204" pitchFamily="50" charset="-128"/>
                          <a:cs typeface="+mn-cs"/>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大塚製薬</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肺・気管・気管支がんの内視鏡診断技術普及</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民間技術</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普及促進</a:t>
                      </a:r>
                      <a:r>
                        <a:rPr kumimoji="1" lang="en-US" altLang="ja-JP" sz="1000" b="0" i="0" u="none" strike="noStrike" kern="120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br>
                        <a:rPr kumimoji="1" lang="en-US" altLang="ja-JP" sz="1000" b="0" i="0" u="none" strike="noStrike" kern="120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800" b="0" i="0" u="none" strike="noStrike" kern="1200" baseline="0" dirty="0">
                          <a:solidFill>
                            <a:srgbClr val="000000"/>
                          </a:solidFill>
                          <a:effectLst/>
                          <a:latin typeface="ＭＳ Ｐゴシック" panose="020B0600070205080204" pitchFamily="50" charset="-128"/>
                          <a:ea typeface="ＭＳ Ｐゴシック" panose="020B0600070205080204" pitchFamily="50" charset="-128"/>
                          <a:cs typeface="+mn-cs"/>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富士フイルム</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国立大学病院関係者</a:t>
                      </a:r>
                    </a:p>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（プルスハバタン病院など）</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292042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t>）</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10" name="テキスト ボックス 8"/>
          <p:cNvSpPr txBox="1"/>
          <p:nvPr/>
        </p:nvSpPr>
        <p:spPr>
          <a:xfrm>
            <a:off x="200472" y="6170763"/>
            <a:ext cx="8136904" cy="282573"/>
          </a:xfrm>
          <a:prstGeom prst="rect">
            <a:avLst/>
          </a:prstGeom>
          <a:noFill/>
        </p:spPr>
        <p:txBody>
          <a:bodyPr wrap="square" lIns="0" tIns="36000" rIns="0" bIns="0" rtlCol="0">
            <a:spAutoFit/>
          </a:bodyPr>
          <a:lstStyle/>
          <a:p>
            <a:pPr marL="128588" indent="-128588">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nvGraphicFramePr>
        <p:xfrm>
          <a:off x="200023" y="1086275"/>
          <a:ext cx="9508778" cy="5005105"/>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6829">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1816">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医療施設の情報ネットワーク標準化普及促進事業</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民間技術</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普及促進</a:t>
                      </a:r>
                      <a:r>
                        <a:rPr kumimoji="1" lang="en-US" altLang="ja-JP" sz="1000" b="0" i="0" u="none" strike="noStrike" kern="120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br>
                        <a:rPr kumimoji="1" lang="en-US" altLang="ja-JP" sz="1000" b="0" i="0" u="none" strike="noStrike" kern="120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800" b="0" i="0" u="none" strike="noStrike" kern="1200" baseline="0" dirty="0">
                          <a:solidFill>
                            <a:srgbClr val="000000"/>
                          </a:solidFill>
                          <a:effectLst/>
                          <a:latin typeface="ＭＳ Ｐゴシック" panose="020B0600070205080204" pitchFamily="50" charset="-128"/>
                          <a:ea typeface="ＭＳ Ｐゴシック" panose="020B0600070205080204" pitchFamily="50" charset="-128"/>
                          <a:cs typeface="+mn-cs"/>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アライドテレシス株式会社、</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000" b="0" i="0" u="none" strike="noStrike" dirty="0">
                          <a:solidFill>
                            <a:srgbClr val="000000"/>
                          </a:solidFill>
                          <a:effectLst/>
                          <a:latin typeface="+mn-lt"/>
                          <a:ea typeface="ＭＳ Ｐゴシック" panose="020B0600070205080204" pitchFamily="50" charset="-128"/>
                        </a:rPr>
                        <a:t>Medical Excellence JAPAN</a:t>
                      </a:r>
                      <a:endParaRPr lang="ja-JP" altLang="en-US" sz="1000" b="0" i="0" u="none" strike="noStrike" dirty="0">
                        <a:solidFill>
                          <a:srgbClr val="000000"/>
                        </a:solidFill>
                        <a:effectLst/>
                        <a:latin typeface="+mn-lt"/>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r>
                        <a:rPr lang="ja-JP" altLang="en-US" sz="1000" b="0" i="0" u="none" strike="noStrike" dirty="0">
                          <a:solidFill>
                            <a:srgbClr val="000000"/>
                          </a:solidFill>
                          <a:effectLst/>
                          <a:latin typeface="+mn-lt"/>
                          <a:ea typeface="ＭＳ Ｐゴシック" panose="020B0600070205080204" pitchFamily="50" charset="-128"/>
                        </a:rPr>
                        <a:t>、</a:t>
                      </a:r>
                      <a:r>
                        <a:rPr lang="en-US" altLang="ja-JP" sz="1000" b="0" i="0" u="none" strike="noStrike" dirty="0">
                          <a:solidFill>
                            <a:srgbClr val="000000"/>
                          </a:solidFill>
                          <a:effectLst/>
                          <a:latin typeface="+mn-lt"/>
                          <a:ea typeface="ＭＳ Ｐゴシック" panose="020B0600070205080204" pitchFamily="50" charset="-128"/>
                        </a:rPr>
                        <a:t>BPJS</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国公立・民間病院関係者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医薬品･食品安全強化プロジェクト</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技術協力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厚生労働省</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国家医薬品食品監督庁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オオコウモリを対象とした生態学調査と狂犬病</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関連及びその他のウイルス感染症への関与</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p>
                    <a:p>
                      <a:pPr algn="ctr"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名古屋</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大学、</a:t>
                      </a:r>
                      <a:r>
                        <a:rPr lang="ja-JP" altLang="en-US" sz="1000" dirty="0">
                          <a:latin typeface="Arial" panose="020B0604020202020204" pitchFamily="34" charset="0"/>
                          <a:cs typeface="Arial" panose="020B0604020202020204" pitchFamily="34" charset="0"/>
                        </a:rPr>
                        <a:t>山口大学、東京農工大学、</a:t>
                      </a:r>
                      <a:r>
                        <a:rPr lang="zh-CN" altLang="en-US" sz="1000" dirty="0">
                          <a:latin typeface="Arial" panose="020B0604020202020204" pitchFamily="34" charset="0"/>
                          <a:cs typeface="Arial" panose="020B0604020202020204" pitchFamily="34" charset="0"/>
                        </a:rPr>
                        <a:t>国立感染症研究所、微生物科学研究所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ボゴール農業大学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泌尿器腹腔鏡手術普及促進事業</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オリンパス</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国立大学病院関係者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結核診断キットの普及促進事業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二プロ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メディキット、</a:t>
                      </a: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旭化成株式会社、</a:t>
                      </a:r>
                      <a:br>
                        <a:rPr lang="en-US" altLang="zh-CN"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川澄化学工業株式会社</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透析医療関係者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インドネシアの生物資源多様性を利用した</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抗マラリア・抗アメーバ新規薬剤リード化合物の探索プロジェクト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筑波大学、北里大学、東京大学、日本マイクロバイオファーマ</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インドネシア技術評価応用庁、</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インドネシア科学院、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アイルランガ大学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超音波顕微鏡によるがん検査の品質向上と受診機会の拡大を目指した案件化調査</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途上国発イノベーション枠</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案件化調査</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本多電子株式会社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妊産婦ケアにおける電子カルテの導入と地域医療連携制度の強化に関する普及・実証事業</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憶円枠</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普及・実証事業</a:t>
                      </a:r>
                      <a:endPar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株式会社ミトラ</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地方分権下における母子健康手帳を活用した母子保健プログラムの質の向上プロジェクト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技術協力</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dirty="0"/>
                        <a:t>保健省母子保健栄養総局子供局</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303141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87" name="think-cell Slide" r:id="rId4" imgW="499" imgH="499" progId="TCLayout.ActiveDocument.1">
                  <p:embed/>
                </p:oleObj>
              </mc:Choice>
              <mc:Fallback>
                <p:oleObj name="think-cell Slide" r:id="rId4" imgW="499" imgH="49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インドネシア／日本との関わり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神戸大学ホームページ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nvGraphicFramePr>
        <p:xfrm>
          <a:off x="200472" y="1180968"/>
          <a:ext cx="9504000" cy="511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インドネシアの生物資源多様性を利用した抗マラリア・抗アメーバ新規薬剤リード化合物の探索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赤痢アメーバ症に対する新しい薬剤の創成を目指し、インドネシアの多様な微生物資源を利用し、酵素阻害活性と抗原虫活性をもつ新規阻害剤の探索、精製を目指し研究開発を実施</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赤痢</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アメーバの標的酵素の調整法・アッセイ法・ハイスループットスクリーニング系を確立・改良を実施し、インドネシア側に技術移転</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オオコウモリを対象とした生態学調査と狂犬病関連及びその他のウイルス感染症への関与</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多様な生物が生息するインドネシアにおいてオオコウモリの行動調査を行う。そしてイヌや野生動物、ヒトとの接触機会を把握し、感染が起こるルートを調査する。また、保有しているウイルスの種類についても解析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インドネシアで流行している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H5N1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高病原性鳥インフルエンザウイルスのパンデミックリスク評価</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インドネシアにおけるサーベイランス体制の構築を図り、</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H5N1</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ウイルスの分離と、その遺伝子解析および病原性解析を行うことで、現在インドネシアで流行している</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H5N1</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ウイルスの性状を把握し、パンデミックを起こすリスクの評価を行う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インドネシアにおける新興・再興感染症の国際共同研究拠点形成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神戸大学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インドネシアのアイルランガ大学熱帯病研究所に神戸大学新興・再興感染症国際研究共同拠点（神戸大学インドネシア拠点）を設置</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インフルエンザ、デング熱、</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感染症、薬剤耐性菌感染症、感染性下 痢症等に関する研究、グローバルに活躍する高度人材の育成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染色体性薬剤耐性遺伝子を保持する薬剤耐性菌の分子疫学的解析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琉球大学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ベトナム、インドネシアにおける健常人由来薬剤耐性菌、医療関連施設において分離される薬剤耐性臨床分離株を用い、通常薬剤耐性プラスミド上に保持される薬剤耐性遺伝子が染色体に転移した染色体性薬剤耐性遺伝子を効率的に検出する新たな検出法の確立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7036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rot="767249">
            <a:off x="6367022" y="4244285"/>
            <a:ext cx="1224136" cy="1656184"/>
            <a:chOff x="2432720" y="3429000"/>
            <a:chExt cx="1224136" cy="1656184"/>
          </a:xfrm>
        </p:grpSpPr>
        <p:sp>
          <p:nvSpPr>
            <p:cNvPr id="20" name="正方形/長方形 19"/>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rot="767249">
            <a:off x="6895167" y="4748341"/>
            <a:ext cx="1224136" cy="1656184"/>
            <a:chOff x="2432720" y="3429000"/>
            <a:chExt cx="1224136" cy="1656184"/>
          </a:xfrm>
        </p:grpSpPr>
        <p:sp>
          <p:nvSpPr>
            <p:cNvPr id="42" name="正方形/長方形 4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3" name="直線コネクタ 4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lang="ja-JP" altLang="en-US" dirty="0"/>
              <a:t>インドネシア／日本との関わり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ミッション派遣や、調査レポートの公開などを行っている。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5385048" y="2162444"/>
            <a:ext cx="4032448" cy="2287806"/>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「インドネシアにおける医療機器の輸入制度」（</a:t>
            </a:r>
            <a:r>
              <a:rPr lang="en-US" altLang="ja-JP" sz="1400" dirty="0"/>
              <a:t>2011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「インドネシアにおける医療機器市場の概観 </a:t>
            </a:r>
            <a:r>
              <a:rPr lang="en-US" altLang="ja-JP" sz="1400" dirty="0"/>
              <a:t>‐</a:t>
            </a:r>
            <a:r>
              <a:rPr lang="ja-JP" altLang="en-US" sz="1400" dirty="0"/>
              <a:t>日系企業のビジネス展開のための市場・規制・医療機器の輸入／販売業者調査</a:t>
            </a:r>
            <a:r>
              <a:rPr lang="en-US" altLang="ja-JP" sz="1400" dirty="0"/>
              <a:t>‐</a:t>
            </a:r>
            <a:r>
              <a:rPr lang="ja-JP" altLang="en-US" sz="1400" dirty="0"/>
              <a:t>」（</a:t>
            </a:r>
            <a:r>
              <a:rPr lang="en-US" altLang="ja-JP" sz="1400" dirty="0"/>
              <a:t>2017</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11" name="グループ化 7"/>
          <p:cNvGrpSpPr/>
          <p:nvPr/>
        </p:nvGrpSpPr>
        <p:grpSpPr>
          <a:xfrm>
            <a:off x="5241032" y="1730396"/>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p:nvPr/>
        </p:nvSpPr>
        <p:spPr>
          <a:xfrm>
            <a:off x="632520" y="2162444"/>
            <a:ext cx="3888432" cy="58349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セミナーを実施し、認証当局の実務責任者との直接の交流を行っている。</a:t>
            </a:r>
          </a:p>
        </p:txBody>
      </p:sp>
      <p:grpSp>
        <p:nvGrpSpPr>
          <p:cNvPr id="15" name="グループ化 7"/>
          <p:cNvGrpSpPr/>
          <p:nvPr/>
        </p:nvGrpSpPr>
        <p:grpSpPr>
          <a:xfrm>
            <a:off x="488504" y="1730396"/>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企業とともに保健省を訪問</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の医療等海外展開支援の取り組み」（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31104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6357609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75" name="think-cell Slide" r:id="rId19" imgW="360" imgH="360" progId="TCLayout.ActiveDocument.1">
                  <p:embed/>
                </p:oleObj>
              </mc:Choice>
              <mc:Fallback>
                <p:oleObj name="think-cell Slide" r:id="rId19" imgW="360" imgH="360" progId="TCLayout.ActiveDocument.1">
                  <p:embed/>
                  <p:pic>
                    <p:nvPicPr>
                      <p:cNvPr id="8" name="Object 7"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5" name="タイトル 4"/>
          <p:cNvSpPr>
            <a:spLocks noGrp="1"/>
          </p:cNvSpPr>
          <p:nvPr>
            <p:ph type="title"/>
          </p:nvPr>
        </p:nvSpPr>
        <p:spPr/>
        <p:txBody>
          <a:bodyPr vert="horz"/>
          <a:lstStyle/>
          <a:p>
            <a:r>
              <a:rPr lang="ja-JP" altLang="en-US"/>
              <a:t>インドネシア／一般概況／経済</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世帯所得分布</a:t>
            </a:r>
            <a:endParaRPr lang="ja-JP" altLang="en-US" dirty="0"/>
          </a:p>
        </p:txBody>
      </p:sp>
      <p:grpSp>
        <p:nvGrpSpPr>
          <p:cNvPr id="22" name="グループ化 7"/>
          <p:cNvGrpSpPr/>
          <p:nvPr/>
        </p:nvGrpSpPr>
        <p:grpSpPr>
          <a:xfrm>
            <a:off x="200471" y="1788006"/>
            <a:ext cx="9505058" cy="288032"/>
            <a:chOff x="4803500" y="2113806"/>
            <a:chExt cx="6189609" cy="288032"/>
          </a:xfrm>
        </p:grpSpPr>
        <p:cxnSp>
          <p:nvCxnSpPr>
            <p:cNvPr id="23" name="直線コネクタ 22"/>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世帯所得分布</a:t>
              </a:r>
              <a:endParaRPr lang="en-US" altLang="ko-KR" sz="1400" dirty="0">
                <a:solidFill>
                  <a:srgbClr val="000000"/>
                </a:solidFill>
                <a:latin typeface="Arial Black" pitchFamily="34" charset="0"/>
                <a:ea typeface="HGP創英角ｺﾞｼｯｸUB" pitchFamily="50" charset="-128"/>
              </a:endParaRPr>
            </a:p>
          </p:txBody>
        </p:sp>
      </p:grpSp>
      <p:sp>
        <p:nvSpPr>
          <p:cNvPr id="25" name="Rectangle 9"/>
          <p:cNvSpPr>
            <a:spLocks noChangeArrowheads="1"/>
          </p:cNvSpPr>
          <p:nvPr/>
        </p:nvSpPr>
        <p:spPr bwMode="auto">
          <a:xfrm>
            <a:off x="5535920" y="2371690"/>
            <a:ext cx="3744416" cy="432048"/>
          </a:xfrm>
          <a:prstGeom prst="round2SameRect">
            <a:avLst>
              <a:gd name="adj1" fmla="val 23281"/>
              <a:gd name="adj2" fmla="val 0"/>
            </a:avLst>
          </a:prstGeom>
          <a:gradFill flip="none" rotWithShape="1">
            <a:gsLst>
              <a:gs pos="10000">
                <a:srgbClr val="A2BBDC"/>
              </a:gs>
              <a:gs pos="100000">
                <a:srgbClr val="FFFFFF"/>
              </a:gs>
            </a:gsLst>
            <a:lin ang="5400000" scaled="1"/>
            <a:tileRect/>
          </a:gradFill>
          <a:ln w="9525" cap="flat" cmpd="sng" algn="ctr">
            <a:noFill/>
            <a:prstDash val="solid"/>
            <a:miter lim="800000"/>
            <a:headEnd type="none" w="med" len="med"/>
            <a:tailEnd type="none" w="med" len="med"/>
          </a:ln>
          <a:effectLst/>
        </p:spPr>
        <p:txBody>
          <a:bodyPr wrap="none" lIns="0" tIns="36000" rIns="0" bIns="0" anchor="t" anchorCtr="0"/>
          <a:lstStyle/>
          <a:p>
            <a:pPr algn="ctr" defTabSz="955675">
              <a:buSzPct val="120000"/>
            </a:pPr>
            <a:r>
              <a:rPr lang="en-US" altLang="ja-JP" sz="1400" dirty="0">
                <a:solidFill>
                  <a:srgbClr val="000000"/>
                </a:solidFill>
                <a:latin typeface="Arial Black" pitchFamily="34" charset="0"/>
                <a:ea typeface="HGP創英角ｺﾞｼｯｸUB" pitchFamily="50" charset="-128"/>
              </a:rPr>
              <a:t>2020</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sp>
        <p:nvSpPr>
          <p:cNvPr id="26" name="Rectangle 9"/>
          <p:cNvSpPr>
            <a:spLocks noChangeArrowheads="1"/>
          </p:cNvSpPr>
          <p:nvPr/>
        </p:nvSpPr>
        <p:spPr bwMode="auto">
          <a:xfrm>
            <a:off x="1241728" y="2318350"/>
            <a:ext cx="3744416" cy="432048"/>
          </a:xfrm>
          <a:prstGeom prst="round2SameRect">
            <a:avLst>
              <a:gd name="adj1" fmla="val 23281"/>
              <a:gd name="adj2" fmla="val 0"/>
            </a:avLst>
          </a:prstGeom>
          <a:gradFill flip="none" rotWithShape="1">
            <a:gsLst>
              <a:gs pos="10000">
                <a:srgbClr val="DDE6F3"/>
              </a:gs>
              <a:gs pos="100000">
                <a:srgbClr val="FFFFFF"/>
              </a:gs>
            </a:gsLst>
            <a:lin ang="5400000" scaled="1"/>
            <a:tileRect/>
          </a:gradFill>
          <a:ln w="9525" cap="flat" cmpd="sng" algn="ctr">
            <a:noFill/>
            <a:prstDash val="solid"/>
            <a:miter lim="800000"/>
            <a:headEnd type="none" w="med" len="med"/>
            <a:tailEnd type="none" w="med" len="med"/>
          </a:ln>
          <a:effectLst/>
        </p:spPr>
        <p:txBody>
          <a:bodyPr wrap="none" lIns="0" tIns="36000" rIns="0" bIns="0" anchor="t" anchorCtr="0"/>
          <a:lstStyle/>
          <a:p>
            <a:pPr algn="ctr" defTabSz="955675">
              <a:buSzPct val="120000"/>
            </a:pPr>
            <a:r>
              <a:rPr lang="en-US" altLang="ja-JP" sz="1400" dirty="0">
                <a:solidFill>
                  <a:srgbClr val="000000"/>
                </a:solidFill>
                <a:latin typeface="Arial Black" pitchFamily="34" charset="0"/>
                <a:ea typeface="HGP創英角ｺﾞｼｯｸUB" pitchFamily="50" charset="-128"/>
              </a:rPr>
              <a:t>2000</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sp>
        <p:nvSpPr>
          <p:cNvPr id="28" name="二等辺三角形 27"/>
          <p:cNvSpPr/>
          <p:nvPr/>
        </p:nvSpPr>
        <p:spPr>
          <a:xfrm rot="5400000">
            <a:off x="3735720" y="4315906"/>
            <a:ext cx="3096344" cy="360040"/>
          </a:xfrm>
          <a:prstGeom prst="triangle">
            <a:avLst/>
          </a:prstGeom>
          <a:gradFill flip="none" rotWithShape="1">
            <a:gsLst>
              <a:gs pos="0">
                <a:srgbClr val="F24A38"/>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ユーロモニター</a:t>
            </a:r>
          </a:p>
        </p:txBody>
      </p:sp>
      <p:sp>
        <p:nvSpPr>
          <p:cNvPr id="32" name="テキスト ボックス 3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程度であった中間所得層（世帯所得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34,999US$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70.3%</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にまで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急増した。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2" name="Chart 51"/>
          <p:cNvGraphicFramePr/>
          <p:nvPr>
            <p:custDataLst>
              <p:tags r:id="rId4"/>
            </p:custDataLst>
            <p:extLst>
              <p:ext uri="{D42A27DB-BD31-4B8C-83A1-F6EECF244321}">
                <p14:modId xmlns:p14="http://schemas.microsoft.com/office/powerpoint/2010/main" val="2441616358"/>
              </p:ext>
            </p:extLst>
          </p:nvPr>
        </p:nvGraphicFramePr>
        <p:xfrm>
          <a:off x="1033463" y="2770188"/>
          <a:ext cx="4273550" cy="3749675"/>
        </p:xfrm>
        <a:graphic>
          <a:graphicData uri="http://schemas.openxmlformats.org/drawingml/2006/chart">
            <c:chart xmlns:c="http://schemas.openxmlformats.org/drawingml/2006/chart" xmlns:r="http://schemas.openxmlformats.org/officeDocument/2006/relationships" r:id="rId21"/>
          </a:graphicData>
        </a:graphic>
      </p:graphicFrame>
      <p:sp>
        <p:nvSpPr>
          <p:cNvPr id="15" name="テキスト プレースホルダ 9"/>
          <p:cNvSpPr>
            <a:spLocks noGrp="1"/>
          </p:cNvSpPr>
          <p:nvPr>
            <p:custDataLst>
              <p:tags r:id="rId5"/>
            </p:custDataLst>
          </p:nvPr>
        </p:nvSpPr>
        <p:spPr bwMode="auto">
          <a:xfrm>
            <a:off x="647700" y="2593975"/>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r>
              <a:rPr kumimoji="0" lang="en-US" altLang="ja-JP" sz="1000" dirty="0">
                <a:sym typeface="+mn-lt"/>
              </a:rPr>
              <a:t>US$</a:t>
            </a:r>
            <a:r>
              <a:rPr kumimoji="0" lang="ja-JP" altLang="en-US" sz="1000" dirty="0">
                <a:sym typeface="+mn-lt"/>
              </a:rPr>
              <a:t>）</a:t>
            </a:r>
          </a:p>
        </p:txBody>
      </p:sp>
      <p:sp>
        <p:nvSpPr>
          <p:cNvPr id="33" name="テキスト プレースホルダ 9"/>
          <p:cNvSpPr>
            <a:spLocks noGrp="1"/>
          </p:cNvSpPr>
          <p:nvPr>
            <p:custDataLst>
              <p:tags r:id="rId6"/>
            </p:custDataLst>
          </p:nvPr>
        </p:nvSpPr>
        <p:spPr bwMode="auto">
          <a:xfrm>
            <a:off x="403225" y="4843463"/>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E4BFB98-9FA2-4202-A731-A678ED0DF7FD}" type="datetime'''''''''1,''''''''''75''''0''''''～''''''2'''',''4''''''''''99'">
              <a:rPr lang="ja-JP" altLang="en-US" sz="1000"/>
              <a:pPr marL="0" indent="0" algn="r">
                <a:spcBef>
                  <a:spcPct val="0"/>
                </a:spcBef>
                <a:buNone/>
              </a:pPr>
              <a:t>1,750～2,499</a:t>
            </a:fld>
            <a:endParaRPr kumimoji="0" lang="ja-JP" altLang="en-US" sz="1000" dirty="0">
              <a:sym typeface="+mn-lt"/>
            </a:endParaRPr>
          </a:p>
        </p:txBody>
      </p:sp>
      <p:sp>
        <p:nvSpPr>
          <p:cNvPr id="31" name="テキスト プレースホルダ 9"/>
          <p:cNvSpPr>
            <a:spLocks noGrp="1"/>
          </p:cNvSpPr>
          <p:nvPr>
            <p:custDataLst>
              <p:tags r:id="rId7"/>
            </p:custDataLst>
          </p:nvPr>
        </p:nvSpPr>
        <p:spPr bwMode="auto">
          <a:xfrm>
            <a:off x="403225" y="4468813"/>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A27C247-16AD-4E46-B589-F94E82843F55}" type="datetime'''''''''2'''',''''5''''''''0''0''～''''''4,999'''''">
              <a:rPr lang="ja-JP" altLang="en-US" sz="1000"/>
              <a:pPr marL="0" indent="0" algn="r">
                <a:spcBef>
                  <a:spcPct val="0"/>
                </a:spcBef>
                <a:buNone/>
              </a:pPr>
              <a:t>2,500～4,999</a:t>
            </a:fld>
            <a:endParaRPr kumimoji="0" lang="ja-JP" altLang="en-US" sz="1000" dirty="0">
              <a:sym typeface="+mn-lt"/>
            </a:endParaRPr>
          </a:p>
        </p:txBody>
      </p:sp>
      <p:sp>
        <p:nvSpPr>
          <p:cNvPr id="21" name="テキスト プレースホルダ 9"/>
          <p:cNvSpPr>
            <a:spLocks noGrp="1"/>
          </p:cNvSpPr>
          <p:nvPr>
            <p:custDataLst>
              <p:tags r:id="rId8"/>
            </p:custDataLst>
          </p:nvPr>
        </p:nvSpPr>
        <p:spPr bwMode="auto">
          <a:xfrm>
            <a:off x="403225" y="3716338"/>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273697E-73CF-4DF3-B885-1D54E4B0B0CA}" type="datetime'''''''''''''''''''''''''''''7'',''500～''9'''',999'''''''''''">
              <a:rPr lang="ja-JP" altLang="en-US" sz="1000"/>
              <a:pPr marL="0" indent="0" algn="r">
                <a:spcBef>
                  <a:spcPct val="0"/>
                </a:spcBef>
                <a:buNone/>
              </a:pPr>
              <a:t>7,500～9,999</a:t>
            </a:fld>
            <a:endParaRPr kumimoji="0" lang="ja-JP" altLang="en-US" sz="1000" dirty="0">
              <a:sym typeface="+mn-lt"/>
            </a:endParaRPr>
          </a:p>
        </p:txBody>
      </p:sp>
      <p:sp>
        <p:nvSpPr>
          <p:cNvPr id="38" name="テキスト プレースホルダ 9"/>
          <p:cNvSpPr>
            <a:spLocks noGrp="1"/>
          </p:cNvSpPr>
          <p:nvPr>
            <p:custDataLst>
              <p:tags r:id="rId9"/>
            </p:custDataLst>
          </p:nvPr>
        </p:nvSpPr>
        <p:spPr bwMode="auto">
          <a:xfrm>
            <a:off x="4900613" y="65770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p>
        </p:txBody>
      </p:sp>
      <p:sp>
        <p:nvSpPr>
          <p:cNvPr id="19" name="テキスト プレースホルダ 9"/>
          <p:cNvSpPr>
            <a:spLocks noGrp="1"/>
          </p:cNvSpPr>
          <p:nvPr>
            <p:custDataLst>
              <p:tags r:id="rId10"/>
            </p:custDataLst>
          </p:nvPr>
        </p:nvSpPr>
        <p:spPr bwMode="auto">
          <a:xfrm>
            <a:off x="647700" y="2963863"/>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45C8622-73DC-41B0-A2DC-A5608EB84063}" type="datetime'''3''''''''5'''',''''0''''''''''0''''''''''''''''0''～'''">
              <a:rPr lang="ja-JP" altLang="en-US" sz="1000"/>
              <a:pPr marL="0" indent="0" algn="r">
                <a:spcBef>
                  <a:spcPct val="0"/>
                </a:spcBef>
                <a:buNone/>
              </a:pPr>
              <a:t>35,000～</a:t>
            </a:fld>
            <a:endParaRPr kumimoji="0" lang="ja-JP" altLang="en-US" sz="1000" dirty="0">
              <a:sym typeface="+mn-lt"/>
            </a:endParaRPr>
          </a:p>
        </p:txBody>
      </p:sp>
      <p:sp>
        <p:nvSpPr>
          <p:cNvPr id="20" name="テキスト プレースホルダ 9"/>
          <p:cNvSpPr>
            <a:spLocks noGrp="1"/>
          </p:cNvSpPr>
          <p:nvPr>
            <p:custDataLst>
              <p:tags r:id="rId11"/>
            </p:custDataLst>
          </p:nvPr>
        </p:nvSpPr>
        <p:spPr bwMode="auto">
          <a:xfrm>
            <a:off x="263525" y="3340100"/>
            <a:ext cx="8953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C09E299-8EC3-4731-B994-1C16E4A8535C}" type="datetime'1''''''0'''',0''''''0''0''～''''3''4,''99''9'''''''''''''''">
              <a:rPr lang="ja-JP" altLang="en-US" sz="1000"/>
              <a:pPr marL="0" indent="0" algn="r">
                <a:spcBef>
                  <a:spcPct val="0"/>
                </a:spcBef>
                <a:buNone/>
              </a:pPr>
              <a:t>10,000～34,999</a:t>
            </a:fld>
            <a:endParaRPr kumimoji="0" lang="ja-JP" altLang="en-US" sz="1000" dirty="0">
              <a:sym typeface="+mn-lt"/>
            </a:endParaRPr>
          </a:p>
        </p:txBody>
      </p:sp>
      <p:sp>
        <p:nvSpPr>
          <p:cNvPr id="30" name="テキスト プレースホルダ 9"/>
          <p:cNvSpPr>
            <a:spLocks noGrp="1"/>
          </p:cNvSpPr>
          <p:nvPr>
            <p:custDataLst>
              <p:tags r:id="rId12"/>
            </p:custDataLst>
          </p:nvPr>
        </p:nvSpPr>
        <p:spPr bwMode="auto">
          <a:xfrm>
            <a:off x="403225" y="4092575"/>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820AABB-D241-41C8-BE06-F5F163B928EF}" type="datetime'''''5'',''''0''''0''''''''''0～''''''''7'',4''''''''''''99'''''">
              <a:rPr lang="ja-JP" altLang="en-US" sz="1000"/>
              <a:pPr marL="0" indent="0" algn="r">
                <a:spcBef>
                  <a:spcPct val="0"/>
                </a:spcBef>
                <a:buNone/>
              </a:pPr>
              <a:t>5,000～7,499</a:t>
            </a:fld>
            <a:endParaRPr kumimoji="0" lang="ja-JP" altLang="en-US" sz="1000" dirty="0">
              <a:sym typeface="+mn-lt"/>
            </a:endParaRPr>
          </a:p>
        </p:txBody>
      </p:sp>
      <p:sp>
        <p:nvSpPr>
          <p:cNvPr id="34" name="テキスト プレースホルダ 9"/>
          <p:cNvSpPr>
            <a:spLocks noGrp="1"/>
          </p:cNvSpPr>
          <p:nvPr>
            <p:custDataLst>
              <p:tags r:id="rId13"/>
            </p:custDataLst>
          </p:nvPr>
        </p:nvSpPr>
        <p:spPr bwMode="auto">
          <a:xfrm>
            <a:off x="403225" y="5219700"/>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AC1C69C-412D-4C5A-97A3-2104E2F3396D}" type="datetime'1,0''''0''0''～''''''''''''1'''''''',''''''7''''''''4''9'''">
              <a:rPr lang="ja-JP" altLang="en-US" sz="1000"/>
              <a:pPr marL="0" indent="0" algn="r">
                <a:spcBef>
                  <a:spcPct val="0"/>
                </a:spcBef>
                <a:buNone/>
              </a:pPr>
              <a:t>1,000～1,749</a:t>
            </a:fld>
            <a:endParaRPr kumimoji="0" lang="ja-JP" altLang="en-US" sz="1000" dirty="0">
              <a:sym typeface="+mn-lt"/>
            </a:endParaRPr>
          </a:p>
        </p:txBody>
      </p:sp>
      <p:sp>
        <p:nvSpPr>
          <p:cNvPr id="35" name="テキスト プレースホルダ 9"/>
          <p:cNvSpPr>
            <a:spLocks noGrp="1"/>
          </p:cNvSpPr>
          <p:nvPr>
            <p:custDataLst>
              <p:tags r:id="rId14"/>
            </p:custDataLst>
          </p:nvPr>
        </p:nvSpPr>
        <p:spPr bwMode="auto">
          <a:xfrm>
            <a:off x="612775" y="5595938"/>
            <a:ext cx="546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EF9E4C7-C7B3-4569-90A0-9C07088F6A28}" type="datetime'''''''7''50''''''''''''～''''''''''''''9''''''''9''''9'">
              <a:rPr lang="ja-JP" altLang="en-US" sz="1000"/>
              <a:pPr marL="0" indent="0" algn="r">
                <a:spcBef>
                  <a:spcPct val="0"/>
                </a:spcBef>
                <a:buNone/>
              </a:pPr>
              <a:t>750～999</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auto">
          <a:xfrm>
            <a:off x="612775" y="5972175"/>
            <a:ext cx="546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95C7598-585B-4CA4-9CA5-C452A5785BD2}" type="datetime'''50''''0''～''7''''''49'''''''''''''''">
              <a:rPr lang="ja-JP" altLang="en-US" sz="1000"/>
              <a:pPr marL="0" indent="0" algn="r">
                <a:spcBef>
                  <a:spcPct val="0"/>
                </a:spcBef>
                <a:buNone/>
              </a:pPr>
              <a:t>500～749</a:t>
            </a:fld>
            <a:endParaRPr kumimoji="0" lang="ja-JP" altLang="en-US" sz="1000" dirty="0">
              <a:sym typeface="+mn-lt"/>
            </a:endParaRPr>
          </a:p>
        </p:txBody>
      </p:sp>
      <p:graphicFrame>
        <p:nvGraphicFramePr>
          <p:cNvPr id="51" name="Chart 50"/>
          <p:cNvGraphicFramePr/>
          <p:nvPr>
            <p:custDataLst>
              <p:tags r:id="rId16"/>
            </p:custDataLst>
            <p:extLst>
              <p:ext uri="{D42A27DB-BD31-4B8C-83A1-F6EECF244321}">
                <p14:modId xmlns:p14="http://schemas.microsoft.com/office/powerpoint/2010/main" val="3374092317"/>
              </p:ext>
            </p:extLst>
          </p:nvPr>
        </p:nvGraphicFramePr>
        <p:xfrm>
          <a:off x="5281613" y="2747963"/>
          <a:ext cx="4252912" cy="3749675"/>
        </p:xfrm>
        <a:graphic>
          <a:graphicData uri="http://schemas.openxmlformats.org/drawingml/2006/chart">
            <c:chart xmlns:c="http://schemas.openxmlformats.org/drawingml/2006/chart" xmlns:r="http://schemas.openxmlformats.org/officeDocument/2006/relationships" r:id="rId22"/>
          </a:graphicData>
        </a:graphic>
      </p:graphicFrame>
      <p:sp>
        <p:nvSpPr>
          <p:cNvPr id="61" name="テキスト プレースホルダ 9"/>
          <p:cNvSpPr>
            <a:spLocks noGrp="1"/>
          </p:cNvSpPr>
          <p:nvPr>
            <p:custDataLst>
              <p:tags r:id="rId17"/>
            </p:custDataLst>
          </p:nvPr>
        </p:nvSpPr>
        <p:spPr bwMode="auto">
          <a:xfrm>
            <a:off x="9136063" y="6554788"/>
            <a:ext cx="266700"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50" dirty="0">
                <a:sym typeface="+mn-lt"/>
              </a:rPr>
              <a:t>（％）</a:t>
            </a:r>
            <a:endParaRPr kumimoji="0" lang="ja-JP" altLang="en-US" sz="1200" dirty="0">
              <a:sym typeface="+mn-lt"/>
            </a:endParaRPr>
          </a:p>
        </p:txBody>
      </p:sp>
      <p:sp>
        <p:nvSpPr>
          <p:cNvPr id="39" name="Right Brace 38"/>
          <p:cNvSpPr/>
          <p:nvPr/>
        </p:nvSpPr>
        <p:spPr>
          <a:xfrm>
            <a:off x="3296816" y="3325738"/>
            <a:ext cx="118125" cy="95208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TextBox 40"/>
          <p:cNvSpPr txBox="1"/>
          <p:nvPr/>
        </p:nvSpPr>
        <p:spPr>
          <a:xfrm>
            <a:off x="3414941" y="3631679"/>
            <a:ext cx="1327608" cy="261610"/>
          </a:xfrm>
          <a:prstGeom prst="rect">
            <a:avLst/>
          </a:prstGeom>
          <a:noFill/>
        </p:spPr>
        <p:txBody>
          <a:bodyPr wrap="none" rtlCol="0">
            <a:spAutoFit/>
          </a:bodyPr>
          <a:lstStyle/>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中間所得層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30.1%</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Right Brace 54"/>
          <p:cNvSpPr/>
          <p:nvPr/>
        </p:nvSpPr>
        <p:spPr>
          <a:xfrm>
            <a:off x="8827279" y="3344971"/>
            <a:ext cx="118125" cy="952088"/>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TextBox 55"/>
          <p:cNvSpPr txBox="1"/>
          <p:nvPr/>
        </p:nvSpPr>
        <p:spPr>
          <a:xfrm>
            <a:off x="9009663" y="3631679"/>
            <a:ext cx="889987" cy="430887"/>
          </a:xfrm>
          <a:prstGeom prst="rect">
            <a:avLst/>
          </a:prstGeom>
          <a:noFill/>
        </p:spPr>
        <p:txBody>
          <a:bodyPr wrap="none" rtlCol="0">
            <a:spAutoFit/>
          </a:bodyPr>
          <a:lstStyle/>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中間所得層</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70.3%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16" hidden="1"/>
          <p:cNvSpPr/>
          <p:nvPr/>
        </p:nvSpPr>
        <p:spPr>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0" lang="ja-JP" altLang="en-US" sz="1000" dirty="0">
              <a:solidFill>
                <a:schemeClr val="tx1"/>
              </a:solidFill>
              <a:sym typeface="+mn-lt"/>
            </a:endParaRPr>
          </a:p>
        </p:txBody>
      </p:sp>
      <p:sp>
        <p:nvSpPr>
          <p:cNvPr id="73" name="Rectangle 72"/>
          <p:cNvSpPr/>
          <p:nvPr/>
        </p:nvSpPr>
        <p:spPr>
          <a:xfrm>
            <a:off x="5535920" y="6540405"/>
            <a:ext cx="2160240" cy="131650"/>
          </a:xfrm>
          <a:prstGeom prst="rect">
            <a:avLst/>
          </a:prstGeom>
          <a:solidFill>
            <a:schemeClr val="bg1"/>
          </a:solidFill>
        </p:spPr>
        <p:txBody>
          <a:bodyPr wrap="square" rtlCol="0" anchor="ctr">
            <a:noAutofit/>
          </a:bodyPr>
          <a:lstStyle/>
          <a:p>
            <a:pPr marL="0" fontAlgn="ctr">
              <a:lnSpc>
                <a:spcPct val="114000"/>
              </a:lnSpc>
              <a:spcAft>
                <a:spcPts val="400"/>
              </a:spcAft>
            </a:pPr>
            <a:r>
              <a:rPr lang="en-US" altLang="ja-JP" sz="800" dirty="0"/>
              <a:t>※</a:t>
            </a:r>
            <a:r>
              <a:rPr lang="ja-JP" altLang="en-US" sz="800" dirty="0"/>
              <a:t>実質為替レートに基づくデータを記載</a:t>
            </a:r>
            <a:endParaRPr kumimoji="1" lang="en-IN" sz="800" dirty="0"/>
          </a:p>
        </p:txBody>
      </p:sp>
    </p:spTree>
    <p:extLst>
      <p:ext uri="{BB962C8B-B14F-4D97-AF65-F5344CB8AC3E}">
        <p14:creationId xmlns:p14="http://schemas.microsoft.com/office/powerpoint/2010/main" val="2686019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4.39033352875032534257E+00&quot;&gt;&lt;m_msothmcolidx val=&quot;0&quot;/&gt;&lt;m_rgb r=&quot;33&quot; g=&quot;99&quot; b=&quot;CC&quot;/&gt;&lt;m_nBrightness endver=&quot;26206&quot; val=&quot;0&quot;/&gt;&lt;/elem&gt;&lt;elem m_fUsage=&quot;2.55407635716192693565E+00&quot;&gt;&lt;m_msothmcolidx val=&quot;0&quot;/&gt;&lt;m_rgb r=&quot;80&quot; g=&quot;CC&quot; b=&quot;E8&quot;/&gt;&lt;m_nBrightness endver=&quot;26206&quot; val=&quot;0&quot;/&gt;&lt;/elem&gt;&lt;elem m_fUsage=&quot;2.16065562711250258587E+00&quot;&gt;&lt;m_msothmcolidx val=&quot;0&quot;/&gt;&lt;m_rgb r=&quot;1F&quot; g=&quot;49&quot; b=&quot;7D&quot;/&gt;&lt;m_nBrightness endver=&quot;26206&quot; val=&quot;0&quot;/&gt;&lt;/elem&gt;&lt;elem m_fUsage=&quot;4.50026857250666323385E-01&quot;&gt;&lt;m_msothmcolidx val=&quot;0&quot;/&gt;&lt;m_rgb r=&quot;C0&quot; g=&quot;E6&quot; b=&quot;F4&quot;/&gt;&lt;m_nBrightness endver=&quot;26206&quot; val=&quot;0&quot;/&gt;&lt;/elem&gt;&lt;elem m_fUsage=&quot;2.28767924549610118801E-01&quot;&gt;&lt;m_msothmcolidx val=&quot;0&quot;/&gt;&lt;m_rgb r=&quot;3D&quot; g=&quot;6E&quot; b=&quot;81&quot;/&gt;&lt;m_nBrightness endver=&quot;26206&quot; val=&quot;0&quot;/&gt;&lt;/elem&gt;&lt;elem m_fUsage=&quot;1.50094635296999207030E-01&quot;&gt;&lt;m_msothmcolidx val=&quot;0&quot;/&gt;&lt;m_rgb r=&quot;80&quot; g=&quot;E6&quot; b=&quot;F4&quot;/&gt;&lt;m_nBrightness endver=&quot;26206&quot; val=&quot;0&quot;/&gt;&lt;/elem&gt;&lt;elem m_fUsage=&quot;6.46108188922667886489E-02&quot;&gt;&lt;m_msothmcolidx val=&quot;0&quot;/&gt;&lt;m_rgb r=&quot;80&quot; g=&quot;80&quot; b=&quot;80&quot;/&gt;&lt;m_nBrightness endver=&quot;26206&quot; val=&quot;0&quot;/&gt;&lt;/elem&gt;&lt;elem m_fUsage=&quot;1.33153524173656848985E-03&quot;&gt;&lt;m_msothmcolidx val=&quot;0&quot;/&gt;&lt;m_rgb r=&quot;EC&quot; g=&quot;E5&quot; b=&quot;F4&quot;/&gt;&lt;m_nBrightness endver=&quot;26206&quot; val=&quot;0&quot;/&gt;&lt;/elem&gt;&lt;elem m_fUsage=&quot;1.93632597890513220450E-05&quot;&gt;&lt;m_msothmcolidx val=&quot;0&quot;/&gt;&lt;m_rgb r=&quot;D2&quot; g=&quot;E0&quot; b=&quot;E6&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90hIxj6T_uuq30M1RVE9I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wGQRQV9yT86Bnb2LeR7m1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UPk6UkgoSNmv1oYmZFzJ3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jiBxputhTvW8E_7XL6sp2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wdPkFK0uTqW5EhBA7GGiX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_MjYe5IKSGOk6dRYBGsRc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ChvcAAKIQ9mfW1u2nEDsW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300tHGSxRXailmnaC4bvC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r9CqHMoUT6mJx34SpQxzW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igsJeWytQzKULxB9pdudj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zGLbjuHQ0KpDVmkF0Ec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PnWpidUC_oOANKXEE.Eh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1xK1Mi.LTier6qv_CG2C5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X9.itCkFTqu6nyRJOb7WO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wT6CkSuQyiOBshgAyn7C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BLO97gvqRQeX2MoWlTPqm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iG.HVKqScOeQPV6t_ViA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LlJCcDIqT9uVN6c2nDxw4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jQkSQ2mQRhShL.WFJ_ZMP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POkQAHmIRc6g8hK6I4P_5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KCu3lOHNSvKUwcF6q15Lu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zjDt1l4Si6Kn2M_OUqJL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pPjEL54STKxMbt7P4Ls7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q8MHUFNDRWC28eEEQhlJG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y5AJlHHgHbTbqNOpJEG_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VAb.Bd.b0tR9wpzSn26sf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brISzOfKUfaVnRAZy8_fN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AETbK53PTp.pgNrrEl7qj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1oPB9A__RNGKB41XvRVra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wHBckmR4QqikO9k9RpSGI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59G.AsOeQQqk33Wr47N7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JyZSsT5HS_OTzbxRPkYBH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6UE_cNpRdmBI3JQMrSX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MGRX42tQHaeqpINIw3jZ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10V1sec4TFiGfvN7.W6C.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ZnzsvI_ESLSl2pCSuXoP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I1_9k0b3S8W2k31gvjv9S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3Z8Xb_rjRpSCIEuEjv.QG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KdWtOrhTTKIxNs8rhJuW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ahmqLJh1Q_SgJr9draEC2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d6KGC3YJRQu22K1thGDPc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QWZezGZ_RVKEtNnvlrUVa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zcnen858TUCBF.jpU_q6.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_XbIdvAVSIaXYjCtI74h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rOpN.zRAye34keEcigt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y_p2FI6nT5.nMokq3DP.H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OwbPiaIT9i8JdDbb_qO_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_uZvYppaRZeRvGHRvxVyB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Z2Bg5HMOQEuvCUiHjSNWy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3mf9r8VcT16r_cpwUODC0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vIVDdXvPSM.Wvi2DwWtGB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CjvbHAc2QYGRjLRicsWNZ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s.9Sq78OSwW7BPHlmR4oB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7YMS3Ze4Spmes2c2Cbz0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6sgFwDxVTSSz99HW.su20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xMQngWKiTgyHRVvgL9yWg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l3zoYukTQ.eUPQpu.0Rg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jAErGKQeRwG0VobWrQ.6W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h3FotiAQkaweruvuyfhj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gDKQBObjSP6fWiWjjzs4T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xnWdI4_fSiyt.LwfLVwHZ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w0whFiyxTvWx5rxQ8wZmp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Dgbt8bKfROuyiDZjLw4RF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Wn1NhIqRpOwLz_tv8jin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wrR9BtBTZ2g4pqZ1pYS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n51AeztRqm.U6QFhnAlR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E_PxsRuRMOc6YGCD6jr6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nvgnlUMVQb.7i8EvOczJg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UNiUS0OZTgOXf1.N5e1bO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NkHM6O.BQBKA_5wdVvhA3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w6Mh5apSN69rghlMCis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yg6jLPloT0CMMJoSjPofn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KgBmpuYDSGCKuw9ZY6ADg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V40luCQLQTSiBRdiYq_BU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uUEuVCMqTiOtqrKmfqde_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mWC7DTepS.6DdLhzZiJ4l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stOBoiPQ2S22Wo4OP0wV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pJbtz.TsCEARbcKsdjv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GJpQwVG3Qp2f9LZcUX7Du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oilGVoz1SSmsOX2V85sid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YqXiMXO6SMa5EGOzYDqfk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7p2sPtqYTZeIW9x959zIG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5QMgBaBjRSKvC8myPTC1M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_w4aZJSNmY2lmObypai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XKvbp3_QhWhmSf2x2_Vn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WyKXARoFWodOUhdsJjbHr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y9V3NbaSBKPFAHCuXsu_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VeRecfh0Tq2mCXnd7Y7Kv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sbjXcicSSQCM8E2uXrjg9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xLbLXETCTHuVLdXOCbs_G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QlaDGtl0RF6ocSAXS2tWs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qHWnmqk6QZeA5kshOTMlU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NDEmHNIMSKO3SXCw_Oms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RMfwdI7fQAG_SFVMWpNVt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8128DB05Qkm2kefB29N0m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Yix48b1KRb2z7MzwQVQqU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LrvQ5awvSw.4mAtbPXhZg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8rioj7NT_SgE2qWSDD4Y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2qhusYdGQi2hMw79GVMAO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fYETlLUT0EVR7.FPMQezl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03pYEkuTRzKW8Ji6HcPly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6rwVhcwRsq2vJuZjLyu9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Eq7e_LmHQ9eee7N.sis8U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WAJkhAhDQNSZZXuBJUMVa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YAwc1ReySoCt2qjvJWK6F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MJbfptYUTMC7FCTxnVTCI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3XIf9r6RRzemcbWtbsIKz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0DM63QiDQX6VLV4gygVP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__FizvERtiTOVI3Bxofx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lq5PiBzcQsWzDQTbhMVL.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jNiOe5_Wyk6lGIGs47a2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TSae3_1TQyyUixcpQihoW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if_lLsXAT1q_f6al7F9ru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SeYD3CCTQY2.ywv9ZWKSu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tJ.3FmArTSW5oerHINsAb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FObYJipQM.k9z2Y49n06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uj5u8cTSoWMelpP_KzW0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Z8_J1g0ZQn6ljcDgd8n5m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jC6iyOUpSweBTvbG7ItQ5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I1vrZAlT7m9XWLaksCZP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ApCQcqT5RiSbXV5vMS7RO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luiJw8wQRdGU.XiW8d2Jy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q9fgvm4rQkW55QXP0I9DM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9pq0ecFlRKOQCxx.Ctc26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uJnvAXmjRYy_rbOQqDSjc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a6nMetRoTpuXizwd59LYq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2.XiKmzLRcOh2WAh9y91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bDEixtDR1O99.LMVZE_I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juifP8GHSYGz0yMahsikP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i1NlXmpDSB2N5tS52feKS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CjArsAWQxapy4deGHat1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EZj32mNpUUAiYMWg1Mean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29u3bJCjSbWnNMehLueKx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UJMYOfwWT3SDxX_iqQ7kE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WCJye9ZtRTKFdJrRzopvU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AE_V_n7rQtyqdEc9C9kxF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YOTUzRIiScqkJPb7tGV.Y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GcyEgbtlSYuqRJ.CyIwGc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lTwkAPN0SFejj5VVxTLNl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MMLrR8iHRaanMJQQoQSSK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2E0xSeJRDyTqzRSKPkZ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egFzChaGSbCfJeGpc1IXV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xPkGgvLgRQqR3tmrTGPvG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fYDF1JQ4T5KOLwsrAzGoc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A23oGwAMSp2HsUS9.hyjV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SViF4P7RWGTKLBib1Vpn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VjwfLZfLfsZNJYo4TBkY1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II9C_GOVSiGp4dGv3slVz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pKg5_82gRqWXMGsFC1H68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9a3BZC_9GovR7Ne5r5m17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H9qKrdfTNqKJQS0iVzWA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QA6Yjng1RgO7OSgGPLaTI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jyEJklIkReOa.OkU8HAC4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iFgjEctvQumxnwfq0jGwU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IyLxMqtNS6CntwkfljxW2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duPCI68IQbCtKeBxo2DrK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JHxPE7UZTAWg5sySWSsyu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p_ZcAVn7QvmahIpfvdalV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ANGIcM8CR_KGK8Y_R98uH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oCND7AMDSc2HE9g991mIp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dUzSOOIvR.mfjhxLA35Mo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0Gxd4uyESeWebdzfF9cdv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ACo89HwrQ9Kd58nz3tWGD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0bdsuYcCRu6D9ZfAJvKoG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FdQCjFR5RgKFshptqj2ru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CkweL2ryQROdcGAICjFlJ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08_jUuAERFe7tWnUFyGOD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FyfACCqbQjusG5_KSUyRt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8VGYKt5iTCm9HMB_GK9J2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P7GK_x.NQq.DvRxwYY.Y3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IChaAzKXSTSwPeNHZ6Xn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iHVc_ObaSne_sSbzluNks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4lA7so_QwCZuR_8dZ992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OurnY6ltT3q4PBW1WY78r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lh8C_62xSCCHhdBqjvZq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xo3ZL8s8SVqvltLqT9_ej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6p.r2UKBTD6qzsktt4.Ja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PRSBWl4hQ82PTmmDvhR23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18fIe8jfRqak2yT4SRrd8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yIi9N26AS7erueib1O30b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PbgYIfW1TQWGO4yBt7pho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XcLjjo07S7GxukCAWa7tk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nORtW3eC.W_Ms9CIcmkK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9OxFWUCSeWTOL23pVAuG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2sk_R4KWUnWZTa8gX1a.L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brgdH8AyGkhV1sBIo.l9v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aLRwR4lGQTmdzbaqWtz6a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oiV1VDgBS022w2u.Yeq4_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jWbraPFMSWqWHpQPDo8UV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KrvUByzbT0u2eOlZ1YeRs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xbWeKefaSnWWVt_msw7NL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x1NZSH5NSz.X9TCKPcH4X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k317KXa_TLKza73HIQWxT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DemgxQaFR.ubxaQdRpUuD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VMkkpBR6eT0vwKEgg3N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isJKQ7Y9SvmXTc4jxi4xW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McvgNf_WTTOcSqR6kU.4M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sTeze3jFT0.mJB1ia9xCz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5tVp1WCDS9WkwThrbZflu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Ahk1FepdSOyAowXSd56MM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sbPhZdfgTeiWgF2Qr13se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s4DLpSWuS7C4AJYZ6eDCe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WbTIqPKwRfy2BIdAXa8bX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tZA5W9yuRbuifzKWxBdbt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gNHjhFwBT1KO60OkfsR.b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coX7oynTGKtY4JktY.qD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9cE3OBbNRlCcLRNn.5Lpd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seGtN1k3TMCnCq2EQCP8B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IZwg9d8XzlJlYBVzr7iD5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9ba7mfvToa1iyMwmtF0u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cmv9uXBkSqi.4QVDtICC8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YZlRV7WiTeSs5bx6pvcMb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Ivsl7ssl2svwLtXBjk2Sd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6K6jU7M6RheX20uJx4H2p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V7kObtmHQ0e3oFra8jcKM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IP4aADXQTT63eJn2Rdc.N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YgqT1386xH_6iyAYACZF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t29CG0kTNW5c7HJT01FO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LhZud_6EQEuf04gbdjp6e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MW2kCuIsSda18sTfHxrT0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fCtYz1HCSDyWjB5XXWTsl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23D7tsF2QKOxu.PY.Bxfj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LUqGNC9FTzGwpWqkDV0Ne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YrV8zKlURuiKPhxwOyF3T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gIckid4GSgCXKZLzpsbKT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scr90G.RSzOtYsE4hXzby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J0VRG2dzSaSR4ftSMKLgc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uCAw3KiCS1WQsI75N_.3l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t62nRDykWueIeY0tVDVE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0GHzN92IRzehS3HJCZwMI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tfXXC77DSgKwkG868RLpx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r0BC6fOvSkOvkBh.ekMuy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O2SxnTXOTCutfZCYaQMBV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21cYB4XsQAyt29xNO.7Wr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WmPc38MlRG7r2YWfTCykW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duLluAZPTZG1jLKh9uTAs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OWn.QEXeRGqapbUI64uGc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ZwlyP4giRSaPmc53V3SQz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7EUU8tTKSlSu5z5gQaJW0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vfGEZTXRDiVtnR5xD8AE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2o5xdOyvSw2eL3u.IYbPX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RvYRrZqURhqnlJemdT0lC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U9Q1wwu1RbOqj8pANtnIZ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jfTUfSS1Sz6ieok2EUf2l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lUnpR5xmSwSTxSw84_Nm_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hhjHxZvR8inaA88oJSXU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qJWx19W.TNOhU0lTVJl.8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Uyv3PfmZhTNIqgUvFKBE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rFpP4dVKT2yHDfs7Dl2S.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y33h_Cg63QBc7g86m0_V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zLew.k6yU92AC3CulKVPV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IgpKQdK_Ps0Ol8LwfBRFc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X_rh9N7aRXmLz7XjRBUrC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ofV9GiZOaQl0bkXF.t6d9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7lle2BR5QvBGx8xc5zMK8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_d8gzOOQ7eWQO_4NbBa4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bd0qeScvRXOmcFbnwtGkP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nzQdiCes_417Tf3RL7B7A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5WdF3XG3YVoPkXv.eJ9qx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oRx_N6XFTReHJMHLBeo94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lme9m9yTAO4qO5yYO2g2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AI5FwxjERPWV79czCn3eG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6cBhqbcGQVSkvRPtLunZB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zaizyalfaivz0jn6BbSyo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vsj7TgpeYnScyjDWSoWZg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4.4vQtQu_M_vaQSdduphs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A3M99gxUQ8.3UvO5dFCGO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7APZk6s0JiXPiA23TsTGE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4nFZUkoesnhl7aI1XHJWW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2KIPUU_LSXO.fpH2NhkPF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nfFqZtFQzCa6MPhKcnxv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xCltaKhSJ2ABpS698y36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pB2WKYTRR3UBR_E9Bbfvb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C1LiuaM3UKWrUcIupGpjl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KR0u2mKISKaMRRApbZZQN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LnTcDu5uuEOdWFojdPepB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m8f5cgmJUdf4blMoe2E5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5WMO2u7JRBezH7VjK0tjF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t4uWazNxmkOmk4mPUa8xI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0qpLxMfzS7eBFwRW_KrVO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YduMPCuXvQw_CoSxVZWAZ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WiBLztDXph52HGQ2HxYY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bZfW4XHvQp.NYtw.oBOut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jmuKwmTsS9ibBy8Hi9tWs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nRcygmXeRmLxYqGNbM41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DY9NOwA7T4qnZLKeRjEtM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j3yxQ.ILSECft0xPo9gE.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R64fh37qQgm2ZqM5sRSNN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Qg22XEV9Tse_V2lcnZykl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JSCtdkTTz2jzUq5dlC2R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NG8d5EETSHC0CY5uPYQA4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ZB_S37CdRlqvofqNc5W5x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uPd6OJ5YTOyXkYwk4xxOD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8O6IMNtRJeO4rnOecKOI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jWupHKHhRgarQgj2dSpJf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YN5jYTxbSO2uTbnJoVY8B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bQJGWtum7eDOMc8Yi4zdU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6Kh8_7TmRsysy0UznQ7RL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_j0xKrunSq2poaMQ.o4cM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FocuXbXiTU2FKzJmLYGTN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tvDWC0pCRviTEmBRqfj3s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ktXGc.74TDa4vLrhSdT9x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p0TYz7o0R8ahi8HnA06ji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puwDwPjxQbGVK4wcGQ9Cw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5ix09f2RPy7sl9PAzkpn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kUAnsb6eTQuvJuwLPwAmA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CFFQVmLVRbuFzjxjftwZF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keTpOfR1QoWTTk0Mww9x0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5pyO3zaiSqCXwIPpEh5v4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VIKP9uTzRRuAVV8qt.MxA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Pixw4evsSaWh9QYOqFfVq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mg9eXV3tSPa5ShNmYuSfE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AxO.cdt5SIalQA5GiI.wQ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kIw5yVJRgytvV6DBwMSl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1TfZr110rfnfExtk64QXA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mAQofKkibC80BYxBtrWI9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B9QEbV8K1H00apOqRPsdl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5ostEowjzTz5vJndhvVTC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ivtNylry4q4ao_9vodPFe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APYAc196kJkAP38Ul4qZx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jlSdLA2EsCPBtuv3Dz5KY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pCl32qoqRH.c1NcsUq3Uv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qqlc8BC1ZctyO16nlqGO.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eQAgtcvAm4MvG_avIDjw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n.YQTC.ZTFyRUSWwKqDH7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yKcWGWCZzMPPp4ty_sWvZ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bbd83anzc7CO9i60y0aZ4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d9ZsWzFNNgnb87c6ktLFc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DMRQPLQqt2B_LOT0PFNyP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YvEeElQLAJ5teEAP3ExV_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v0RI7qKCTqCn2He0esz.4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AhaQmNumK_J05F5wjckH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rdJLBRYCqwKwbuivvO_Oi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08q5lGzdsu3xDIVcCQvg7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1n9qajTeK_ZzqSUKIsaI5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g0VvSeAQlip_EhqPKx9k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LSNL.pddpo8c719hdtQix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COxAcWfnvMXhHc0HQzrZg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YmSuIpu_WSkkdD0BKC_f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h15YIwBSyGSnfNLWtQwB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GJ.eqHW_nu.46xmSx013K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gnpcB8AGvRkf45DKb2aaF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f3.PEu58UaScYO0I1OMJi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2vKoyz2RfL02BZyKLrfUM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x3OeT7DqmxncCGPMT3bJK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OYWVMGASnch0qc7VF_TW4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VlGxgt7c9.eR3Yw9PPZl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Dkj.Ogg_D3eXTy5So7tSG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64wr0fUFxZtmjCUi2bfaO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T9qSv7LxGPvpmWRn9lOHo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_tnE2iSGZ.haRGEpiPLxj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SgTMBqcHP9Rzo22EFFe9D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93OXeCbY7nHXDVOG9r.iK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shJdqFSSIKPvPtRaJ3TO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4nHs6anhpR.5oJD_rY.DV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rG3Nc9idIkcwhuPHdUJ4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GoXd6oba0J9XVefDB9OTv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s1ER0.47w4aDxLPORIuYP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8Uil5bd7Yv1zCKvRd5yCq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WWFgpKCz_6UBV6tane8C.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S.t1WXuNq_bczCRZcecdY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mId40ioHOlb3aBMIfeLwR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Ev06QrVxxQQj6QMIULc4Z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EAr0zOfdtYnoM_4oPhtyM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XR5bCs5TwK8m0Pn5bSCn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075FrpJrowyCAfaTqtiLr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pHQ.TFFnQBykRQnK0DW6.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m7gR5ARXQhWio3iRfmo6h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1KphgzlFTyu9wrC.IZUIP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8uCZk5K2.Wz1UO76ulSF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bvrz22WQ222oMmI2VQIK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YNnVP4NlRqmMFPoKQpSvq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2PIQCMjaSyGOOs6sC8JPO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OdATeDkv1MLgUNCfEDcmJ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mMge.0vB4BOxHjrXZRebV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gjFmYrWEQYCz5wjoWHwzr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qrHEWrGl1r4prm27.cjT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QNN3g_CH4BKlbVeOP6sXm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8Y98.ZxaRKSBkGxcvUy8p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r8oKBGf6SfEL1Uw.sFuJ9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jD6gnWZTDeB2P7UYtNaY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DJsM.SIly5jEKDPlW91r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3LEZiF_Q5e9pGnvTcjvG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LF_u6bniNkeUr4kzX2Bg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c9fvNihTlWXoDBAfYBB8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4KnuyrzpTkqGy1Pi8BUG_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_iPx3EJsSriZzs8Ix18Gy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uITulLErRyeYK39u2zA2F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eOpUe1YhT4yi_AN9Q.gyp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F7UVZdX8TgisaW1_Himuz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eeYjpcnJRKGdwLfLXqLst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39orkqL6T8OivSrVneCix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pvsI5tqcSqWTPzsfZcrAw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6IxWpnfESka99b8tBCYQp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mRDoBiyJn92xeQHQUie19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us6C2ThPfCBFqitFcahIx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fPqAZ1e0Ku5Oh0R1qtcIO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YX_0SxXYSLeIMQrwg.yiT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lkPiU57RiWfVaV.lEDXr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E45VRl2OQheNhAoaqKEIC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7QAoRIY6.oVzj9K43.k3r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AAlHfGmqS92R.m0JI.f_B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DRd0lIBQUv4aOXgZBLu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i_ekmhp7cqe2vHkxz.qG_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gbwg180aR5CgQOuZS8rI2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YphBQ9.7Rzi72sbz5Z8V5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uTfASOKqTBavAyQFcgOmD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CFbU_IoJG3lNk7poAfhId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PjzKLX7SQWNdzx.ZXmczl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FZdEzaSlOoPsVAn7BgL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poQu4C6VEoZvmaqDFZctR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PSko_bQmn9eilh0QCBW3C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An9C.JgzA81fE1q_R4MjT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Mh6Fcn3rGUEY9Xb0Xiq9n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rZ96ANAxSYg_51r9ueotl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WS79OeiU1p3DkfQTk0g.7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xeuzhu8yrX01h_lAyLg.p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zLFo8RZHrbvOWOlwIS0Cm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u8Or1_lkNdog6KGtWTVuL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pbRGM6CLQz9nCWgpcSd0T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G.9D6zkTSqJMta2yi6Zv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9zam5Kwyw2OkFXrTEEPtu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kt.0QDpCSA8eGPrqS3rFg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k4UI0jTVperdbXubU8QmE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1SVIIk76SO7FgfuY9cBJ9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F0rZ0Kdz7oJ8uW1DS8Yc7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gl_pBfC7eBDVqeKgDhEIz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RF91lZ8wyvMGwM2Kt1IJe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jruEeA9aRZO3Tz3xnNAJs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3q9RQ2UqRK2ixSVOApkxY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Erha13uRSZaKKYGSoKJbo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TSQSp01oSkCfY68M8RzKG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f.JmYOHVwEuvCQemAHCbg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G57rmmNuQ5W532kZpgX0a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MDGvnU5dv5JzP8bv6fTp1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iE.DxIYx12H.MF2gEXsV8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KP6dadJ_m8RtOQw5_N.nX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4zvWTJA1GhjN4UyBkEb4d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2pvq3z9N2EtMPA98jUhSC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4p980nIJT9yWXbTVpTen3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mdU4KGsuQnm0_jd.uTukI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BuofhgaSQIGAm5wog.QDY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Wlv5FY4SGCSSSzTFzun.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cB2zZvCWQNm4AcvN3EIET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vWsiWjX8SH6QKfhKAHY2G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lYK4zXDdNdi.AFOAJf.Sg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0Nb.kEEYKE.kNvN4b0SHB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iKaw3qqlO8jMOc4Uou0lu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tBeNYFJ9urILRweiUqBN4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xy_7O3tKTXKV2ArWwNCs8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4Biu5NjJjWVp_P4EZ9Rt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al.sdE3D238pXXBwqQvab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zGYHmpRuRxuRsaLw90SLm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z9k_ZfsyCiOAfIUgB9xv1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pCMyyG1ZeESw08H20kopI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2YzFPtAfSwOMHMU1A_5nF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v.UYKaR8OIudsJ0pUUOqM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AeEUAR8AJqQYGE3jHh.Ld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O2EHKJeoeZ3Zeuvbe3Vmq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wNIK44yapoSkqCGOTLZGF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XTQ9.MlXiNRTziTS7HOZk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NWJa_EfR01rR_shJzC6E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1iQRQuVaZuEpYIAD8M4o9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e6DNTutTZ.za5t_Cmeo0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r9aq44Y9YlSJr1XFp_LQg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2s1sh6cm6ky676pW6u9IM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rTT9BRcsDgRhnBqq_HGPR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MyYNSoMgcNP9Q13F_W4mv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ZZO9Bn83OKUoPsiXFFRtW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kDto_7ZN9dnv_6vLZwhVS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PLp6QJBsW_6_MoLO_rvOR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GHErTUQ0GD98mfWgQhkZT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kEJZhRYR6DOz5dS_pPW1C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DZRqQb9wns.l7Y9Usl_Fd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dHfocs1QW2zOS4.q7hXd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Dlig9XXZYbQhtX9R7XXOz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gsaS6fuf68EDli3WTH15J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_hnJ08IX96GLgUkIxNywN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lODsSln0ki6XGe6WdIas6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G.ZRM5Yw6nzydkD7fwpWz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c2zvGMT0oK5LZ8zR0uvW0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_CuH1GsPXnqeRBcJ7x6lC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SgRk_VEqnaJCrVbvhmTw8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4sk3IuEG7kb8UZBfG9uPh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JHaRBv2fzOXA_Rc18PFnK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iJBYtoKacyWeBichM_Ou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3z1MU0hU7KqoW59jyAr9v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CAh_ZkAnSy4swBvoyEWsD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KMwDBseRlfUnaXGyb4JED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Iz7F4wcKPYfLYr3B_NeNP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x6umXJ0pR0.D65aHy2zL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CHQy1q_MJRPZ.fDQZ17ln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Dkp2xENy.TmGXcXKVQVCH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ZcFwjUuvAmBeus2cCpzFU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neSAC0j3nGT09as62ECZ9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2NnFJgbE6Q1XjtN28W6sZ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d01_H0SsTTu_9iYde1gWW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GF5qZpu9Zx36apcc6IT0k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kre8wGBtXowiUIuAkjgKr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kKbtPowGoZS_IKN5nFUi8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l9iovTDDB1UiLvFd5gdSg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9DgDinhCFq_oOWyIlu60M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6CeM0fHPzpOR0u2t3vK45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bA9zGwdfRcCrNbbXvhsbJ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UQMRXc824m8WPV56Q8Awj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f0unbipxevS4AxLiptFae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JNGphtFJ_tQWfRRUtYkDs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eO.KMko2RViHYwbrxu6WA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G2cceardPLw6KjoflUzuS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wQjeEeiohaEPFapowV9.r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0B1pX72Yyj4LpeIrG.vwt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lsJX48xukTE47LIIluAeg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UKEIhJjV8JcRbyvEtTRS5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8CDlrPh2kuIizxDAgMbb2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FucjQNx9Yy1pAHXQ5vy08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6nmBvMaIrfS3elOsB58VK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R6UMrowGAwvIRrFfKgdO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q3xUCer8K.2jP_avWOWbZ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DktwfNpTrStuLE8r4ci.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PZwkEY3yJufb7ic_4QEpK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3VZbv8ZcUPPsp7Hn3EAo2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pVtAjFoYpu5P3LSk5wIHQ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6E1Dakqg4wxllfcke1Mys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mn51FwitCTJabD27cu5Nx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M4mKfJCvwR9fmwvD.gu_k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7UEKcaerZxg6NFCmpDn2n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UCpLHkgYWo6e.VDwgbKj6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sRJC34EPn2DeP4WDxVpKE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apODX8ArIFLIiMEWrx9AR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NEvD8i2QjmN3qIVvJX0X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sro9hb0qTfOg0eD5zblL3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1kNDTLXlAshJjCdRBMVZ1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qpCmsN3.VzmOCf854el7t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dVShT9R31ci0OQSLiFeuJ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9KdMGFQGnFRtyT1ieJcrgA"/>
</p:tagLst>
</file>

<file path=ppt/tags/tag665.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9.375039"/>
  <p:tag name="WIDTH" val="366.5"/>
  <p:tag name="TOP" val="80"/>
  <p:tag name="HEIGHT" val="82.5"/>
</p:tagLst>
</file>

<file path=ppt/tags/tag666.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9.375039"/>
  <p:tag name="WIDTH" val="366.5"/>
  <p:tag name="TOP" val="182.5"/>
  <p:tag name="HEIGHT" val="82.5"/>
</p:tagLst>
</file>

<file path=ppt/tags/tag667.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9.375039"/>
  <p:tag name="WIDTH" val="366.5"/>
  <p:tag name="TOP" val="285"/>
  <p:tag name="HEIGHT" val="82.5"/>
</p:tagLst>
</file>

<file path=ppt/tags/tag668.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9.375039"/>
  <p:tag name="WIDTH" val="366.5"/>
  <p:tag name="TOP" val="387.5"/>
  <p:tag name="HEIGHT" val="82.5"/>
</p:tagLst>
</file>

<file path=ppt/tags/tag669.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395.875"/>
  <p:tag name="TOP" val="80"/>
  <p:tag name="HEIGHT" val="82.5"/>
  <p:tag name="WIDTH" val="366.5"/>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CJfJFSxSee8F0hsVx9ffg"/>
</p:tagLst>
</file>

<file path=ppt/tags/tag670.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395.875"/>
  <p:tag name="TOP" val="182.5"/>
  <p:tag name="HEIGHT" val="82.5"/>
  <p:tag name="WIDTH" val="366.5"/>
</p:tagLst>
</file>

<file path=ppt/tags/tag671.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395.875"/>
  <p:tag name="TOP" val="285"/>
  <p:tag name="HEIGHT" val="82.5"/>
  <p:tag name="WIDTH" val="366.5"/>
</p:tagLst>
</file>

<file path=ppt/tags/tag672.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395.875"/>
  <p:tag name="TOP" val="387.5"/>
  <p:tag name="HEIGHT" val="82.5"/>
  <p:tag name="WIDTH" val="366.5"/>
</p:tagLst>
</file>

<file path=ppt/tags/tag673.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395.875"/>
  <p:tag name="TOP" val="285"/>
  <p:tag name="HEIGHT" val="82.5"/>
  <p:tag name="WIDTH" val="366.5"/>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5.xml><?xml version="1.0" encoding="utf-8"?>
<p:tagLst xmlns:a="http://schemas.openxmlformats.org/drawingml/2006/main" xmlns:r="http://schemas.openxmlformats.org/officeDocument/2006/relationships" xmlns:p="http://schemas.openxmlformats.org/presentationml/2006/main">
  <p:tag name="NAME" val="4. Footnote"/>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ovWoA78QTWTWlB.sBCjw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6yQLDL9IRyy41EId2nWbA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I97DLKIiFJbiHp578VkEH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RZrBq9bX4QvBs9riujIB6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GkfTlgnFdnaDbgcvFrXlw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S_d4n.3Q5ybhsp9y14.m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62cnPEydzODTFPvwxhgJZ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5llEf7gzQaObnIYak85YZ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nEDzooLyStqKoBwR.r3i6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YzfmdmkASviAfJWmbYc3A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YHkiIXEpSXKfsc.ymAffj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zBJwxr82S4GVs4pZ5Uefy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bgjf9RoYTleHRjAVOIhq0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KHORy6QxSe6csHM1qBFCq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1PNnyFgCQ8GtCzpA4yOQB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KDop5V0_OuoOSj9mYW9Pw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AW6l2GPrywo7RMhxKDqTM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YtBoxrakQemZ9M5gakSIY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RJtRhp7S0yECQ558VgKr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kS7bby3PRmuB4d6vqQa5Z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_tbxooRTu6EVGrXD34JA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ZSW2IyqyQ1a9PXK2u2Dep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Dj3b6t__QkW2GmdJNHy08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vqlK6FqWTgei9nsz6IGAR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BXrWbj9hT.qDBfnrMtypP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m_V1rDEQRHe_6E4vbU8hr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_st3TY3eijRjaRbrLHy9B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QwNWYYOHUrmojzk7zlqaX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w2OatNY2SvCLjVhqPY3FL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l7fgst7uSRiuFO923..ik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XGL4UJm2QG6ge3EzNu40P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PWzdeU.3T3yN.JnajYCYm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k6Cmn_LWRMG8mGRalZ.sR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MOfnr1GREOm_Q22VN5Q2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_WTkYOZWTTWQT.e6VWTL0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JU7ytTFNQLq1E_J4qmoJs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Tdw.jdAGmKMNkAT3rTygC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uZ01AwYQe6AkLHW4UTtD3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tsOSILIjfvbXI8VXwv_Z0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8I.PJmdFlvl7gw0lJM1YE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9NT.QNkEACk7VqATBx_hv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sItPXr7HEdLerZ1tNa9FQ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d9dlAwTkThaMKIHWZE1rs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P4Eq9N.XkjUrfIapG6Ycc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qhWGxCIWTAWt8m2m1NgHL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TpMcnsKLh7JGtnbkRvfBC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wuVDM.OXSxDxsDx.R.fO3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5Mz2IELrnGXDQHPBj6tLD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w5KgJEgizldFgNbB6OJtj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P6JhYDO7RuawT4aDw4Xh3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ohNkqh.eTrW_wmzmK6wiC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cIqnNCwnf4Z9YE03eEh0r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Cs94388k91h97k8jo.CS2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ZB6dr994Tbeuusgzo_XYA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G5QY2zQJRjG4s3TZON6Mh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L3Y67Wytc9KHcmIOJRSWz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vgfaQbWTSKGxz47Nfippx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Kif5eWetRc6c3R8gvWWyd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yctHOJEVO0e0cjdehHuKR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PbAuMSJjOrYYBvya2hSm9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I1nehuOZw3a3c9bYXpWg2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worZ.rS4DMFs1zEhbKAu0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QlhvOMh2ST6bZcUwCFLK_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2dh6aVuhTYG51SJ6IWI9W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nrBwLK4gQ_.AwMO4SuH1m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uw2y9z1rQ1WlbdvPZQoTn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FRU39y_NS_2VRSy_JQYcO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8iZayqZMQ6SUzubPbkH0n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UkTIQ9vAQmmnDm_iLCE.7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mRriIN13QUWEDABSCO2pJ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svL7TDVSRUOHry7SxRncp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vYQLz5v.QNKsdMMGc1BA3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P48L_Wh.Q3qfCXATgu1Zm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xPpZFnoRQhK_qUbzoay_5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dCsqVCnMS.Goy0udWSpDV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D15nN72T_O7Q2yYKJMaZ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tEt_bzzUT5WRlfESp6ol2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sxg4JTbMTIqu4NZzmIDYV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916LhCfST5SUmeUDLBgqi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OPL4_RsjQducqN0xayMir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OgQPJb0pQvyol4aPkXspC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RKdLZL78TKOX8ShI9EObv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do_ra749nIt4Nc9UgdqGP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mI6T72hSQt2TQ52nRLvps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HwfPOz4ZRguM8pojHxIQH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aJJyg1yDT_m4jAHiVJTs8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Q99fddASGqq0.rdHzB_G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L_jktuEbQem1FmJPilSiX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BChNTmvCSLKttwikLWpFh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7Qfb.YWeS1iDj4DXhgb6R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7_mmkVbLQ9WD0KtSDahSW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7zu3zq4bQCyIH2BOVQrT_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lFPZfxuS7GY0pxSvMwSv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Wy8pppBZqhbiKem0w9sx0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iiDTl.IrS.ui7P81zZRzR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C__9uzWVKTJ43ZCe15dor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UrTIMk8FSdOfyvmaUwlyu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8kDnECYOSFu9Nb09ZSB5x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whPhSkrFR5GS_QA5Vjb72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Vp918zoPg49BegaKkGlo3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LEQ5hcWiRkW6QcvD_YNBq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iSvuq3ICDzsPcUv7ICvri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A5fXJQTZRKmAM3tAzJ7Sd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jl14WVyo2UqYk5zPko6_O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eixf_DglTnGP02Y7ECy4o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6zNtBZzEoSL2Xq0bQGrr7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bYjNxN77QNmNEBHxVXiKE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ww8KR.KlT6CGKglY7FAC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oPo54DMSBen2gacffdob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lCfI4LQaTlaFxzHgwfC2E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xv1cmFLmTNClMXfjoZwMp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v1TBqiNl5E5_tGg9acokf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PdtkkIMR_y0MwqeNNyQy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TRKKv1mxTzGPnICYZD0Ek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wz_Os6ngQ3a2CJVZPfFWm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XdKKjWFpQ5yf1c8gOs9Bj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8ZyMaYpmQDS68tQC4PDdA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SgJ7fnVsSs2.y19PKdHoD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YrDtQR6mRSmd0qXuPmaOu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Nc_rirVFV4Ag6Y3KBJis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sfreNknTHukRKKvVF8xy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pS_qnYbmSzWlO3dBUBfpC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ptHQgUwGSEO4z93KQ.SW4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somo_ylLQ3OG6ghHlxe9k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DAWivU6LQGS7ArnIjOWZq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sOrUth_IQFOM.cFZL7qDi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sMNri4OgTaCia4H9WWIEc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ssmdSDRTltjVx0DGdsWCc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RStOjOJXRDWWRjkKxtW81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A4_vXp79n0zYQKyUNKAQA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23cHpU6mQveb2mNziZIgc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IOSd_I.RuGoWjgcYxh.j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oNN6ane5fPky7ULwgli1Y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3XOc_wrUwvm6M.PNWxl6i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hEpKRGaV5181l6Kle.gIH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vLdHjFpdMa8Z9zqYax37C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M11h_vC6QhueKFNVC9Q2V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qSzq99uIT5GJCDKAoR4X_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MP.yiqsVThKMrV11r0t6A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mhTGDZBGSceZ1UzH1_UTu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JFsLAoKZTgC9zRyRevU3Z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hpxA1OmFSZ6KVp.oM25hA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ZR1qICWTfKps7UMhEhKk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a7yElD_PTcmqzFhgi3ap2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ibw64tvJSkqrP_LlCQJwA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i5Xi..5.QJODFHcmN53I6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1J4VdVXCTYy7kxUDi3yAB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lFRRlA0QSsCV7biyeROugg"/>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FBmNDXpZQ9WQD2GRoNb0c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enKRdyZdQIeextKgdzaza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eE4xRoJlSu.IxgpiHjxAf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03pg59r0RHWAYt0gmqnC5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GzIhYHUhTgmI3l6IWzQXv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ACyTUm74Q4W9058WqqZ2l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4cKd5jVfT4O2NMn54vf7k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GASFxXMeRyySI.xwa2VVqg"/>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NWuHu6pxlQ0ARFOr_BqYF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nGv82fOfQZi5MO1nJmQNtg"/>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5FAOzD0fydpUnphVCpj0P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l.m2QVCsQwmiPFxAelhcg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coYuP7BrRb.3oqoyMDQkI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yLhUsiRS_K5MVY8xKsNA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RMIoSFBPRa6a16qDFKofN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0Aq9vXCSQwmYTjXlX.RJd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XlkJyZsPRACj1.IGTaX.P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vWudtYftRUa6OoH0xmrZh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RBcy95SvQ0miKA4SKmKkd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yPjGR0k9Ts6IKDomTa4_8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_Pb81PbYRBaeTehL79coJ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BY2BXlCLQZywPcN5Fdv65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nG0cD9RSbUnVMk4Gi8xjm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x5T.mKWMT8G4QD42KhQ24g"/>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VRH8tuJgR3yKxF5FfXEyk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x6LNNDeMiK8ME6APuXER6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BRbfUvrI8UcppjFMC689r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49O5pcERQAmYfuRdpmsfD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ZxhqUMYuS5.DpDG_ku6x4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n3KiTHhyTxSE_jUmV2zur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nwZgpr9fbI2wq9Gaj0Kvy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DSouhdd0QH.LSkenp0QEn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jS.hraWjQdGTFfAYlp4je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LcH52Gfzx_FaPCgGO2hno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bqJVUvoQ1SQHIM5TMIL9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0Vx9S5XURdyt16uElKfQv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fA1ELerxT1ql5xPlE8kNM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8uY63T.WTBiXxWYZFE_Ni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bwV98IsgQG6s_wpB1qEbU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g95VcYePSSWY8jHat00Up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EcPtVWlFSfix9h3AQjRe5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KbirnhFUTsqg6IpLLKgcx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jUMTZpi0QFy3UCzvRnbqF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wa93RFKTQIig2H7BYydB.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98BCyDTTTQi1pWtyGZaRI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wuxZRJBbqDWTYLJFVrf2l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QF2yRAiWS5OXn8cDH54uI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I5F6wtQYSkexXUemZJHLa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Itol44s3TPeJKC.72I.vZ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AitqGD1tgD6T.d4rYphYF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XF37HUhPRoqyxNcTEq7M1g"/>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fGO3fZDATieFwp3xhrgUbg"/>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cTyzYjylQyCGhDZDY0JR1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cOvs2sFyRVWmVewBC0gu6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atOgMq_wTCKmZ7A1nXfGW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Ru9EfgdsSXio0aOeBD4wj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5muNY69bQS2lRjs39gcWm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60UkCIguS_GT.jGaL57bl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jyyPxT2Bn3lWtDg2L9_EY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mm5qFusYS0i2khLhE3iE7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HbEy7hbzQoiP7p_t7_uin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3JAesRW9R2unVwz4klEEJ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XQOrcAkmT2qB.tGwhA9ge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3Ckky2EbS4iw.zB5gvkSm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_m8CAO13Tr.seHGE7m559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NTOS6vXUQ0WyAXLyj9y8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EQnmFreXLgh0RBwmmj66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g5Zm1zCSluEWyeA3iXpm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d5ctWXtaRx2iZT0gS3w0Q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vtRW_z8NTySnpRF9CDxoi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3edSLzffTCOUjch0QB1.Q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LaSeDo_OR9CYSLtX5wSOZ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tfjMZSo3SqGNaaZ67Q4.z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1Ia8RfSHQI6GIflrIjfT5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q3ShEnIQSZO7jGUmBBFvP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et9CdUPzSNKeotWTEzEAY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eX5vqsbHTKS34sImv95lp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25YALosgR4GIncyeDJiIG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PRwL5eUnTJ.XCdSlEas50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mqNh4q0sQxabgRTb.IXzB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nX5Su8ZNRXG0EPQkXU0gj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xrgv9OtFSZm0Kic5F.FaZ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aIXOq.T4Kp9qFhtxnKI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iQlBmOniT0C6kCdH9m4KB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s3spWwrM.8w.Z3TyDHoXjA"/>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niYKRTMDTBSyx2FIYRhbi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yM2Y7l4XRXK0npxJBmzfI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PF9J6wjpR3mQ0dn0Jyp9B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veYuMGI5X5aYuAIMUGRMX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UBIG.jlGRiOnATsLqV2PO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pm5uXLnkQx.MQu9kAhOuy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fwIoMFsVQbSul8uzKFidZ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7wpxqTtTgmdgVg8mdBxm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js5yLB8zQsynJk5CjMz4i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nmwwxdkHTDq7pcax7bjEW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9e0rRcRKSwKJliF_LZDqx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LQPQrLJ_TZWGzMcQ849Ce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kxlNEfPTAWNn.csofPLc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QgC0mbcbRl.EY3OuDsbDAQ"/>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vv58vugZTUmYVzfYEWQRhg"/>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F_w6bfuw.FaUBiwjnMHoZg"/>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gyTbV1usT_WlzjJf9606x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N.LDpm2Qkexz2erMacA8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iQlBmOniT0C6kCdH9m4KB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6Sb1qCfi5CpWEoL74FGVL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u6x9FLDYTOe3h.6H21hVl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wfQtnq9xQjGSODZ5XxN5W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ahgcZFEUTtCZDaIob8uij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37VqquWIR2.IkodPT9BpF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N9lmYATSTIeOWvfTbqGgh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e2raGrjTRf20aT5ykzDpw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QrC1oX0HTY2YfN856MgKA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qsvp2jv8TPyMyvX7RwREB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tPLm4SvARTWL0ZUJQPMG2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PaRxhf0IQ72G6j2IOcFq.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3.HMx4mUTEipzy41JRKvV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SXxL9EkeL4X2DLZe6Rsag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eRQG2kdUs3z4y1O6IqRZ.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6.xml><?xml version="1.0" encoding="utf-8"?>
<p:tagLst xmlns:a="http://schemas.openxmlformats.org/drawingml/2006/main" xmlns:r="http://schemas.openxmlformats.org/officeDocument/2006/relationships" xmlns:p="http://schemas.openxmlformats.org/presentationml/2006/main">
  <p:tag name="NAME" val="TrackerNum"/>
</p:tagLst>
</file>

<file path=ppt/tags/tag957.xml><?xml version="1.0" encoding="utf-8"?>
<p:tagLst xmlns:a="http://schemas.openxmlformats.org/drawingml/2006/main" xmlns:r="http://schemas.openxmlformats.org/officeDocument/2006/relationships" xmlns:p="http://schemas.openxmlformats.org/presentationml/2006/main">
  <p:tag name="NAME" val="TrackerNum"/>
</p:tagLst>
</file>

<file path=ppt/tags/tag958.xml><?xml version="1.0" encoding="utf-8"?>
<p:tagLst xmlns:a="http://schemas.openxmlformats.org/drawingml/2006/main" xmlns:r="http://schemas.openxmlformats.org/officeDocument/2006/relationships" xmlns:p="http://schemas.openxmlformats.org/presentationml/2006/main">
  <p:tag name="NAME" val="TrackerNum"/>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N8VlkoRQzu_bke1SNEPZA"/>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DsDySZU17hrtau88zWzxX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zK_T6oUGQiTvFtZXGyjpc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g_Z_eHkf_fq9WYI4wlhLTg"/>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an_531d6W6l6H_WIMeN7xA"/>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Sdu9rNnyO_k3HF5RwP4EMQ"/>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_jbRiPqBpbAraPq.WXfQ9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casK6XEU7LB9bRTAmr_SR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uX3gTWZnRjtSsy2BUWo5a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gXGvAdnxinzoY6Lqmezt6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wxsHNqp2NmrtwzSLlWC6G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DYhtILEgSWmapNcLeFXdXA"/>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FrOiw7drVVoBax.4PZ7HC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wOispgiiRrMLtywcieEga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LfgcOsJTREXlenBwu6hB3w"/>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61rJICRsbD5quzKkjJK9n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UG0fb60rkpWSow57sLyH7w"/>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vSKOsmEs2EG_vHGVir1g_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gjArrjqg9evDY4eAJm271A"/>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4i_yAbgCT62ZTZ7dc5GLe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6m9GcFtkTYCRMwKMQ.kb6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BEBE"/>
        </a:solidFill>
        <a:ln w="9525">
          <a:no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41317</Words>
  <Application>Microsoft Office PowerPoint</Application>
  <PresentationFormat>A4 Paper (210x297 mm)</PresentationFormat>
  <Paragraphs>3444</Paragraphs>
  <Slides>88</Slides>
  <Notes>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103" baseType="lpstr">
      <vt:lpstr>HGP創英角ｺﾞｼｯｸUB</vt:lpstr>
      <vt:lpstr>HGS創英角ｺﾞｼｯｸUB</vt:lpstr>
      <vt:lpstr>HG創英角ｺﾞｼｯｸUB</vt:lpstr>
      <vt:lpstr>Meiryo UI</vt:lpstr>
      <vt:lpstr>MS Pゴシック</vt:lpstr>
      <vt:lpstr>ＭＳ Ｐゴシック</vt:lpstr>
      <vt:lpstr>ＭＳ 明朝</vt:lpstr>
      <vt:lpstr>ヒラギノ角ゴ Pro W3</vt:lpstr>
      <vt:lpstr>Arial</vt:lpstr>
      <vt:lpstr>Arial Black</vt:lpstr>
      <vt:lpstr>Calibri</vt:lpstr>
      <vt:lpstr>Wingdings</vt:lpstr>
      <vt:lpstr>NRI Template</vt:lpstr>
      <vt:lpstr>think-cell Slide</vt:lpstr>
      <vt:lpstr>Chart</vt:lpstr>
      <vt:lpstr>PowerPoint Presentation</vt:lpstr>
      <vt:lpstr>PowerPoint Presentation</vt:lpstr>
      <vt:lpstr>PowerPoint Presentation</vt:lpstr>
      <vt:lpstr>一般概況</vt:lpstr>
      <vt:lpstr>インドネシア／一般概況</vt:lpstr>
      <vt:lpstr>インドネシア／一般概況／経済</vt:lpstr>
      <vt:lpstr>インドネシア／一般概況／経済</vt:lpstr>
      <vt:lpstr>インドネシア／一般概況／経済</vt:lpstr>
      <vt:lpstr>インドネシア／一般概況／経済</vt:lpstr>
      <vt:lpstr>インドネシア／一般概況／経済</vt:lpstr>
      <vt:lpstr>インドネシア／一般概況／経済</vt:lpstr>
      <vt:lpstr>インドネシア／一般概況／規制</vt:lpstr>
      <vt:lpstr>インドネシア／一般概況／規制</vt:lpstr>
      <vt:lpstr>インドネシア／一般概況／規制</vt:lpstr>
      <vt:lpstr>インドネシア／一般概況／規制</vt:lpstr>
      <vt:lpstr>医療関連</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インドネシア／医療関連／制度</vt:lpstr>
      <vt:lpstr>インドネシア／医療関連／制度</vt:lpstr>
      <vt:lpstr>インドネシア／医療関連／制度</vt:lpstr>
      <vt:lpstr>インドネシア(Indonesia)／医療関連／制度</vt:lpstr>
      <vt:lpstr>インドネシア(Indonesia) ／医療関連／制度</vt:lpstr>
      <vt:lpstr>インドネシア(Indonesia) ／医療関連／制度</vt:lpstr>
      <vt:lpstr>PowerPoint Presentation</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インドネシア／医療関連／医療サービス</vt:lpstr>
      <vt:lpstr>インドネシア／医療関連／医療サービス</vt:lpstr>
      <vt:lpstr>インドネシア／医療関連／医療機器</vt:lpstr>
      <vt:lpstr>インドネシア／医療関連／医療機器</vt:lpstr>
      <vt:lpstr>インドネシア／医療関連／医療機器</vt:lpstr>
      <vt:lpstr>インドネシア／医療関連／医療機器</vt:lpstr>
      <vt:lpstr>インドネシア／医療関連／医療機器</vt:lpstr>
      <vt:lpstr>インドネシア／医療関連／医療機器</vt:lpstr>
      <vt:lpstr>インドネシア／医療関連／医療機器</vt:lpstr>
      <vt:lpstr>インドネシア／医療関連／医薬品</vt:lpstr>
      <vt:lpstr>インドネシア／医療関連／医薬品</vt:lpstr>
      <vt:lpstr>インドネシア／医療関連／医薬品</vt:lpstr>
      <vt:lpstr>インドネシア／医療関連／医薬品</vt:lpstr>
      <vt:lpstr>インドネシア／医療関連／医薬品</vt:lpstr>
      <vt:lpstr>インドネシア／医療関連／医薬品</vt:lpstr>
      <vt:lpstr>インドネシア／医療関連／医薬品</vt:lpstr>
      <vt:lpstr>インドネシア／医療関連／医薬品</vt:lpstr>
      <vt:lpstr>インドネシア／医療関連／介護</vt:lpstr>
      <vt:lpstr>インドネシア／医療関連／介護</vt:lpstr>
      <vt:lpstr>インドネシア／医療関連／歯科</vt:lpstr>
      <vt:lpstr>インドネシア／医療関連／歯科</vt:lpstr>
      <vt:lpstr>インドネシア／医療関連／その他</vt:lpstr>
      <vt:lpstr>インドネシア／医療関連／その他</vt:lpstr>
      <vt:lpstr>インドネシア／医療関連／その他</vt:lpstr>
      <vt:lpstr>インドネシア／医療関連／その他</vt:lpstr>
      <vt:lpstr>インドネシア／医療関連／その他</vt:lpstr>
      <vt:lpstr>政策動向</vt:lpstr>
      <vt:lpstr>インドネシア／政策動向</vt:lpstr>
      <vt:lpstr>インドネシア／政策動向</vt:lpstr>
      <vt:lpstr>インドネシア／政策動向</vt:lpstr>
      <vt:lpstr>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2015-11-30T06:35:41Z</dcterms:created>
  <dcterms:modified xsi:type="dcterms:W3CDTF">2022-02-08T01:59:22Z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